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48"/>
  </p:notesMasterIdLst>
  <p:sldIdLst>
    <p:sldId id="352" r:id="rId4"/>
    <p:sldId id="304" r:id="rId5"/>
    <p:sldId id="303" r:id="rId6"/>
    <p:sldId id="271" r:id="rId7"/>
    <p:sldId id="256" r:id="rId8"/>
    <p:sldId id="350" r:id="rId9"/>
    <p:sldId id="331" r:id="rId10"/>
    <p:sldId id="321" r:id="rId11"/>
    <p:sldId id="325" r:id="rId12"/>
    <p:sldId id="274" r:id="rId13"/>
    <p:sldId id="317" r:id="rId14"/>
    <p:sldId id="318" r:id="rId15"/>
    <p:sldId id="275" r:id="rId16"/>
    <p:sldId id="279" r:id="rId17"/>
    <p:sldId id="326" r:id="rId18"/>
    <p:sldId id="315" r:id="rId19"/>
    <p:sldId id="329" r:id="rId20"/>
    <p:sldId id="327" r:id="rId21"/>
    <p:sldId id="282" r:id="rId22"/>
    <p:sldId id="333" r:id="rId23"/>
    <p:sldId id="306" r:id="rId24"/>
    <p:sldId id="309" r:id="rId25"/>
    <p:sldId id="308" r:id="rId26"/>
    <p:sldId id="335" r:id="rId27"/>
    <p:sldId id="322" r:id="rId28"/>
    <p:sldId id="334" r:id="rId29"/>
    <p:sldId id="310" r:id="rId30"/>
    <p:sldId id="336" r:id="rId31"/>
    <p:sldId id="337" r:id="rId32"/>
    <p:sldId id="338" r:id="rId33"/>
    <p:sldId id="311" r:id="rId34"/>
    <p:sldId id="339" r:id="rId35"/>
    <p:sldId id="340" r:id="rId36"/>
    <p:sldId id="341" r:id="rId37"/>
    <p:sldId id="312" r:id="rId38"/>
    <p:sldId id="342" r:id="rId39"/>
    <p:sldId id="343" r:id="rId40"/>
    <p:sldId id="344" r:id="rId41"/>
    <p:sldId id="313" r:id="rId42"/>
    <p:sldId id="345" r:id="rId43"/>
    <p:sldId id="346" r:id="rId44"/>
    <p:sldId id="347" r:id="rId45"/>
    <p:sldId id="319" r:id="rId46"/>
    <p:sldId id="349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AE97632-A1EF-4FAD-9CAC-688B550706CF}" type="datetimeFigureOut">
              <a:rPr lang="kk-KZ"/>
              <a:pPr>
                <a:defRPr/>
              </a:pPr>
              <a:t>07.03.2012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k-KZ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kk-KZ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965CEAF-37BA-4C2D-A1F1-E767D0A9F0E1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771C8E-D5BC-4DDB-9085-37811605E029}" type="slidenum">
              <a:rPr lang="ru-RU"/>
              <a:pPr/>
              <a:t>7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k-KZ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ADF90F-6F80-4351-A807-1C5A5C31ECF1}" type="slidenum">
              <a:rPr lang="kk-KZ"/>
              <a:pPr/>
              <a:t>8</a:t>
            </a:fld>
            <a:endParaRPr lang="kk-K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B95AB0-FC0D-4949-BF5E-392D1DA90876}" type="slidenum">
              <a:rPr lang="ru-RU"/>
              <a:pPr/>
              <a:t>44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4272-0311-470C-9595-77C5C5162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DCC6-A1EE-4735-9A11-2C89DF05F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30076-3793-4B77-A4B2-039137613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351B-BFB5-43DB-A108-02BEC093E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DBECC-807F-4FD5-8347-99F43840CCBB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372819F-1BC8-4AE6-A874-0EBE38CBD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BBCB-765B-4BD7-8690-743C059D14BE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D994-973F-406F-81E5-B4C19B69B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E3A5-3812-4599-B5DB-CC107181ED1F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F515-4BF2-4BA4-B0C4-B9A8AE18A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4056-4B2F-4BC3-BA18-1FDEF5CD8CFB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C0C0-7AA8-47A8-B678-57E5EFBD0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B278-3524-42BC-BD8F-1608AD79D8D6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C55C-4822-49E3-B47D-CD62FEF4B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EF14-7341-4E4E-B8DE-DB2F88D1BAE7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A565-65C5-4C06-B7FF-01D2B1DB5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670-F265-4717-8B5F-5CECA08FD396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488F-AF2D-4EAE-810E-8B362D9D1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8E92-BC1A-4EF1-9B28-9C01EF0B4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3FA9-CE78-4AE3-9DED-9A7522A831A2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C560-CA04-4A51-99F4-B7E166D55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4B0E-DAA1-4EB6-B4BA-D8B24ECE96AD}" type="datetimeFigureOut">
              <a:rPr lang="en-US"/>
              <a:pPr>
                <a:defRPr/>
              </a:pPr>
              <a:t>3/7/2012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0278F-26CD-469D-BE53-CD952BF4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3F7D-25FC-4ACC-B6EF-7ECF817AB56E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0E9E-3E0B-4186-B62B-E6615C56C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3FE0-1F4F-4AE0-BFAC-EDD1576C66C9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2070B-D6F1-41FF-842C-836C4AA0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25AE17C7-B787-4E50-994D-5E804113A1E9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AE3E-8E0A-4759-A2CA-97612A3D4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7800-479D-41B0-B3F2-2DCE95BA1381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FD80-8AAA-42AD-A0AA-4DA839272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rtlCol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0FCF-2EA5-4FF5-AF14-1CA9C8854AAB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0EE0-2AE6-4D8A-827E-8A4554DB9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7800-479D-41B0-B3F2-2DCE95BA1381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53DC-1F0D-49A9-B739-35908B1C3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7800-479D-41B0-B3F2-2DCE95BA1381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0DD7-E118-4B8F-A0AE-7351FB759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7800-479D-41B0-B3F2-2DCE95BA1381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F8929-A761-405E-AB76-EBA8F66C2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FA87C-A373-4475-9417-E02C83A83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51C0-B478-4858-ABC7-96406A1C0480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95A0-46FD-4A16-A4AD-34EBB4368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7800-479D-41B0-B3F2-2DCE95BA1381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48AD1-6986-4A47-B601-A068F1766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7800-479D-41B0-B3F2-2DCE95BA1381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BEB1-61B9-43AA-8ABC-17CB01AC8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7800-479D-41B0-B3F2-2DCE95BA1381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3D44A-E868-4C92-B879-8D6FF2D6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57B4-D22E-443C-BDD1-30A566A1D480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8BAA-5641-4675-ADB9-A2858DAC5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1008-0DA9-472D-BAC3-746F16213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D660-F6A0-4A95-91E1-CB08F72F0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C494-6E8F-40DE-87FC-E4790522E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D8C2-DA0C-48FC-8AD4-A17120C6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24603-B58A-468B-87CA-8FBBA2E80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8AC6-CA31-4897-BB9C-CA39E1B00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323850" y="1484313"/>
            <a:ext cx="8588375" cy="396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027" name="Group 29"/>
          <p:cNvGrpSpPr>
            <a:grpSpLocks/>
          </p:cNvGrpSpPr>
          <p:nvPr/>
        </p:nvGrpSpPr>
        <p:grpSpPr bwMode="auto">
          <a:xfrm rot="5400000">
            <a:off x="-793" y="5445918"/>
            <a:ext cx="1403350" cy="1427163"/>
            <a:chOff x="4876" y="3421"/>
            <a:chExt cx="884" cy="899"/>
          </a:xfrm>
        </p:grpSpPr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5" name="desk2"/>
            <p:cNvSpPr>
              <a:spLocks noEditPoints="1" noChangeArrowheads="1"/>
            </p:cNvSpPr>
            <p:nvPr userDrawn="1"/>
          </p:nvSpPr>
          <p:spPr bwMode="auto">
            <a:xfrm>
              <a:off x="4888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28" name="Group 26"/>
          <p:cNvGrpSpPr>
            <a:grpSpLocks/>
          </p:cNvGrpSpPr>
          <p:nvPr/>
        </p:nvGrpSpPr>
        <p:grpSpPr bwMode="auto">
          <a:xfrm rot="10800000">
            <a:off x="0" y="0"/>
            <a:ext cx="1403350" cy="1427163"/>
            <a:chOff x="4876" y="3421"/>
            <a:chExt cx="884" cy="899"/>
          </a:xfrm>
        </p:grpSpPr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4889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52" name="desk2"/>
            <p:cNvSpPr>
              <a:spLocks noEditPoints="1" noChangeArrowheads="1"/>
            </p:cNvSpPr>
            <p:nvPr userDrawn="1"/>
          </p:nvSpPr>
          <p:spPr bwMode="auto">
            <a:xfrm>
              <a:off x="4901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29" name="Group 23"/>
          <p:cNvGrpSpPr>
            <a:grpSpLocks/>
          </p:cNvGrpSpPr>
          <p:nvPr/>
        </p:nvGrpSpPr>
        <p:grpSpPr bwMode="auto">
          <a:xfrm rot="-5400000">
            <a:off x="7765257" y="-2382"/>
            <a:ext cx="1403350" cy="1427163"/>
            <a:chOff x="4876" y="3421"/>
            <a:chExt cx="884" cy="899"/>
          </a:xfrm>
        </p:grpSpPr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9" name="desk2"/>
            <p:cNvSpPr>
              <a:spLocks noEditPoints="1" noChangeArrowheads="1"/>
            </p:cNvSpPr>
            <p:nvPr userDrawn="1"/>
          </p:nvSpPr>
          <p:spPr bwMode="auto">
            <a:xfrm>
              <a:off x="4901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7740650" y="5430838"/>
            <a:ext cx="1403350" cy="1427162"/>
            <a:chOff x="4876" y="3421"/>
            <a:chExt cx="884" cy="899"/>
          </a:xfrm>
        </p:grpSpPr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44" name="desk2"/>
            <p:cNvSpPr>
              <a:spLocks noEditPoints="1" noChangeArrowheads="1"/>
            </p:cNvSpPr>
            <p:nvPr userDrawn="1"/>
          </p:nvSpPr>
          <p:spPr bwMode="auto">
            <a:xfrm>
              <a:off x="4888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5A1779F-C567-41B4-B8F5-B936A580B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295275" y="0"/>
            <a:ext cx="8496300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5400000">
            <a:off x="-2955925" y="3252787"/>
            <a:ext cx="6216650" cy="333376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 rot="5400000">
            <a:off x="5861844" y="3277394"/>
            <a:ext cx="6278563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323850" y="6524625"/>
            <a:ext cx="8496300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187450" y="333375"/>
            <a:ext cx="67691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rot="10800000">
            <a:off x="1258888" y="6107113"/>
            <a:ext cx="67691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1F44AC5-836D-441D-AE2F-93023690BDC6}" type="datetimeFigureOut">
              <a:rPr lang="en-US"/>
              <a:pPr>
                <a:defRPr/>
              </a:pPr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dirty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102954A-91BA-4820-8718-B002B8EA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21" r:id="rId8"/>
    <p:sldLayoutId id="2147483722" r:id="rId9"/>
    <p:sldLayoutId id="2147483706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367800-479D-41B0-B3F2-2DCE95BA1381}" type="datetime4">
              <a:rPr lang="en-US"/>
              <a:pPr>
                <a:defRPr/>
              </a:pPr>
              <a:t>March 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19140E-1339-428E-9276-21D144CE2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19" r:id="rId2"/>
    <p:sldLayoutId id="2147483724" r:id="rId3"/>
    <p:sldLayoutId id="2147483718" r:id="rId4"/>
    <p:sldLayoutId id="2147483717" r:id="rId5"/>
    <p:sldLayoutId id="2147483716" r:id="rId6"/>
    <p:sldLayoutId id="2147483725" r:id="rId7"/>
    <p:sldLayoutId id="2147483715" r:id="rId8"/>
    <p:sldLayoutId id="2147483714" r:id="rId9"/>
    <p:sldLayoutId id="2147483713" r:id="rId10"/>
    <p:sldLayoutId id="2147483726" r:id="rId11"/>
  </p:sldLayoutIdLst>
  <p:txStyles>
    <p:titleStyle>
      <a:lvl1pPr algn="ctr" rtl="0" fontAlgn="base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2"/>
          <a:cs typeface="Tunga" pitchFamily="2"/>
        </a:defRPr>
      </a:lvl1pPr>
      <a:lvl2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2pPr>
      <a:lvl3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3pPr>
      <a:lvl4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4pPr>
      <a:lvl5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fontAlgn="base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 descr="D:\Фото\п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9915" y="332656"/>
            <a:ext cx="8593891" cy="7488832"/>
          </a:xfrm>
          <a:prstGeom prst="rect">
            <a:avLst/>
          </a:prstGeom>
          <a:noFill/>
          <a:effectLst>
            <a:glow rad="101600">
              <a:srgbClr val="FF0000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k-K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Жамбыл облысы</a:t>
            </a:r>
          </a:p>
          <a:p>
            <a:pPr algn="ctr">
              <a:defRPr/>
            </a:pPr>
            <a:r>
              <a:rPr lang="kk-K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Мойынқұм ауданы</a:t>
            </a:r>
          </a:p>
          <a:p>
            <a:pPr algn="ctr">
              <a:defRPr/>
            </a:pPr>
            <a:r>
              <a:rPr lang="kk-K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Хантау кенті</a:t>
            </a:r>
          </a:p>
          <a:p>
            <a:pPr algn="ctr">
              <a:defRPr/>
            </a:pPr>
            <a:r>
              <a:rPr lang="kk-K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Сәкен Сейфуллин атындағы орта мектеп</a:t>
            </a:r>
          </a:p>
          <a:p>
            <a:pPr algn="ctr">
              <a:defRPr/>
            </a:pPr>
            <a:r>
              <a:rPr lang="kk-K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Тарих пәнінің мұғалімі:</a:t>
            </a:r>
          </a:p>
          <a:p>
            <a:pPr algn="ctr">
              <a:defRPr/>
            </a:pPr>
            <a:r>
              <a:rPr lang="kk-K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Мырзағалиева Құралай Мырзағалиқызы</a:t>
            </a:r>
          </a:p>
          <a:p>
            <a:pPr algn="ctr">
              <a:defRPr/>
            </a:pPr>
            <a:endParaRPr lang="kk-KZ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Қазақстан тарихы 5 сынып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glow rad="101600">
                  <a:srgbClr val="00B05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939" name="Picture 15" descr="i2705o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1943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0" descr="62360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131344" y="3069431"/>
            <a:ext cx="12969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1" descr="C:\Documents and Settings\Администратор\Рабочий стол\Фоны, Слайд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I:\Новая папка\Изображение 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071546"/>
            <a:ext cx="5572164" cy="535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928794" y="5357826"/>
            <a:ext cx="478900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Тұмар   ханым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ТОМИРИС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1205" name="Picture 10" descr="C:\Documents and Settings\Администратор\Рабочий стол\Изображение\Новая папка\чсм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4963" y="0"/>
            <a:ext cx="24590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24736" cy="4516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41888" y="548680"/>
            <a:ext cx="607223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Томирис</a:t>
            </a: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патшайым</a:t>
            </a: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шамамен</a:t>
            </a: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б.з.б</a:t>
            </a: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570-520</a:t>
            </a:r>
          </a:p>
          <a:p>
            <a:pPr algn="ctr">
              <a:defRPr/>
            </a:pPr>
            <a:r>
              <a:rPr lang="ru-RU" sz="2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жылдары</a:t>
            </a: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өмір сүрген</a:t>
            </a:r>
            <a:endParaRPr lang="ru-RU" sz="1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358113" cy="49863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Новая папка\Изображение 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7572400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Новая папка\Изображение 1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28670"/>
            <a:ext cx="7572400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Администратор\Рабочий стол\Изображение\Новая папка\Рисунок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1000">
                <a:srgbClr val="00B050"/>
              </a:gs>
              <a:gs pos="71000">
                <a:srgbClr val="FFFF00"/>
              </a:gs>
              <a:gs pos="100000">
                <a:schemeClr val="accent4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2" name="Вертикальный свиток 1"/>
          <p:cNvSpPr/>
          <p:nvPr/>
        </p:nvSpPr>
        <p:spPr>
          <a:xfrm>
            <a:off x="1928794" y="1643050"/>
            <a:ext cx="5143536" cy="3429024"/>
          </a:xfrm>
          <a:prstGeom prst="verticalScroll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Әрбір сақтың таң қалдым епті ісіне</a:t>
            </a:r>
          </a:p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Тәубе еткен тақта отырған тектісіне</a:t>
            </a:r>
          </a:p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Томиристей патшасы бар қайсар халық</a:t>
            </a:r>
          </a:p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Төзе алмас ешкімнің тепкісіне...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08"/>
          <p:cNvPicPr>
            <a:picLocks noChangeAspect="1" noChangeArrowheads="1"/>
          </p:cNvPicPr>
          <p:nvPr/>
        </p:nvPicPr>
        <p:blipFill>
          <a:blip r:embed="rId2"/>
          <a:srcRect l="3462" r="165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77755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5400" b="1" i="1">
                <a:latin typeface="Times New Roman" pitchFamily="18" charset="0"/>
              </a:rPr>
              <a:t>Сақтар</a:t>
            </a:r>
          </a:p>
          <a:p>
            <a:pPr algn="ctr">
              <a:spcBef>
                <a:spcPct val="50000"/>
              </a:spcBef>
            </a:pPr>
            <a:r>
              <a:rPr lang="kk-KZ" sz="5400" b="1" i="1">
                <a:latin typeface="Times New Roman" pitchFamily="18" charset="0"/>
              </a:rPr>
              <a:t>“дұшпанға – қатал,</a:t>
            </a:r>
          </a:p>
          <a:p>
            <a:pPr algn="ctr">
              <a:spcBef>
                <a:spcPct val="50000"/>
              </a:spcBef>
            </a:pPr>
            <a:r>
              <a:rPr lang="kk-KZ" sz="5400" b="1" i="1">
                <a:latin typeface="Times New Roman" pitchFamily="18" charset="0"/>
              </a:rPr>
              <a:t>досқа – адал”</a:t>
            </a:r>
          </a:p>
          <a:p>
            <a:pPr algn="ctr">
              <a:spcBef>
                <a:spcPct val="50000"/>
              </a:spcBef>
            </a:pPr>
            <a:r>
              <a:rPr lang="kk-KZ" sz="5400" b="1" i="1">
                <a:latin typeface="Times New Roman" pitchFamily="18" charset="0"/>
              </a:rPr>
              <a:t>болған.</a:t>
            </a:r>
            <a:endParaRPr lang="ru-RU" sz="54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82"/>
            </a:gs>
            <a:gs pos="13000">
              <a:srgbClr val="FFFF00"/>
            </a:gs>
            <a:gs pos="33000">
              <a:srgbClr val="FF0000"/>
            </a:gs>
            <a:gs pos="39000">
              <a:srgbClr val="92D050"/>
            </a:gs>
            <a:gs pos="66000">
              <a:srgbClr val="7030A0"/>
            </a:gs>
            <a:gs pos="68000">
              <a:schemeClr val="accent3">
                <a:lumMod val="50000"/>
              </a:schemeClr>
            </a:gs>
            <a:gs pos="87000">
              <a:srgbClr val="000082"/>
            </a:gs>
            <a:gs pos="100000">
              <a:srgbClr val="0047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785813" y="1928813"/>
            <a:ext cx="8001000" cy="4000500"/>
          </a:xfrm>
          <a:prstGeom prst="foldedCorner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i="1" dirty="0">
                <a:solidFill>
                  <a:schemeClr val="tx1"/>
                </a:solidFill>
                <a:cs typeface="Arial" pitchFamily="34" charset="0"/>
              </a:rPr>
              <a:t>Сақтар бірде парсылармен жауласып бірде керісінше одақтастар ретінде гректерге қарсы соғыстарға қатысты. Б.з.б. І</a:t>
            </a:r>
            <a:r>
              <a:rPr lang="en-US" sz="2800" i="1" dirty="0">
                <a:solidFill>
                  <a:schemeClr val="tx1"/>
                </a:solidFill>
                <a:cs typeface="Arial" pitchFamily="34" charset="0"/>
              </a:rPr>
              <a:t>V</a:t>
            </a:r>
            <a:r>
              <a:rPr lang="kk-KZ" sz="2800" i="1" dirty="0">
                <a:solidFill>
                  <a:schemeClr val="tx1"/>
                </a:solidFill>
                <a:cs typeface="Arial" pitchFamily="34" charset="0"/>
              </a:rPr>
              <a:t> ғасырда грек-македондықтар Ескендір Зұлқарнайынның бастауымен сақ-скиф жеріне басып кіреді. Сақтар жанқиярлықпен шайқасып, өз жерін грек-македондықтардан қорғап қалды</a:t>
            </a:r>
            <a:r>
              <a:rPr lang="kk-KZ" sz="2000" i="1" dirty="0">
                <a:latin typeface="KZ Boyarsky" pitchFamily="34" charset="0"/>
              </a:rPr>
              <a:t>. </a:t>
            </a:r>
          </a:p>
        </p:txBody>
      </p:sp>
      <p:pic>
        <p:nvPicPr>
          <p:cNvPr id="58371" name="Picture 7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21082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5" descr="C:\Documents and Settings\Администратор\Мои документы\Мои рисунки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685800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34000">
                <a:srgbClr val="7030A0"/>
              </a:gs>
              <a:gs pos="52000">
                <a:srgbClr val="FFFF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" name="Вертикальный свиток 1"/>
          <p:cNvSpPr/>
          <p:nvPr/>
        </p:nvSpPr>
        <p:spPr>
          <a:xfrm>
            <a:off x="857250" y="642938"/>
            <a:ext cx="7286625" cy="5143500"/>
          </a:xfrm>
          <a:prstGeom prst="verticalScroll">
            <a:avLst/>
          </a:prstGeom>
          <a:gradFill flip="none" rotWithShape="1">
            <a:gsLst>
              <a:gs pos="0">
                <a:srgbClr val="00B050"/>
              </a:gs>
              <a:gs pos="84000">
                <a:srgbClr val="7030A0"/>
              </a:gs>
              <a:gs pos="52000">
                <a:srgbClr val="FFFF00"/>
              </a:gs>
            </a:gsLst>
            <a:lin ang="2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38" y="1411288"/>
            <a:ext cx="53578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2400" b="1">
                <a:latin typeface="KZ Times New Roman"/>
                <a:ea typeface="Calibri" pitchFamily="34" charset="0"/>
                <a:cs typeface="Times New Roman" pitchFamily="18" charset="0"/>
              </a:rPr>
              <a:t>Парсылармен соғыс.</a:t>
            </a:r>
            <a:r>
              <a:rPr lang="kk-KZ" sz="2400">
                <a:latin typeface="KZ Times New Roman"/>
                <a:ea typeface="Calibri" pitchFamily="34" charset="0"/>
                <a:cs typeface="Times New Roman" pitchFamily="18" charset="0"/>
              </a:rPr>
              <a:t> Парсы патшасы Дарий сақтардан кек алуды көздеді. Парсы патшасы көп әскерімен сақ жеріне жорыққа атанды. </a:t>
            </a:r>
          </a:p>
          <a:p>
            <a:pPr algn="ctr" eaLnBrk="0" hangingPunct="0"/>
            <a:r>
              <a:rPr lang="kk-KZ" sz="2400">
                <a:latin typeface="KZ Times New Roman"/>
                <a:ea typeface="Calibri" pitchFamily="34" charset="0"/>
                <a:cs typeface="Times New Roman" pitchFamily="18" charset="0"/>
              </a:rPr>
              <a:t>. Сақ патшалары Дарийге  жұмбақ сыйлықпен елші жібереді Ауыр жағдайға тап болған Дарий кейін шегінеді.</a:t>
            </a:r>
            <a:endParaRPr lang="kk-KZ" sz="3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429125"/>
            <a:ext cx="928688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Администратор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29125"/>
            <a:ext cx="928688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Администратор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4429125"/>
            <a:ext cx="928687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Documents and Settings\Администратор\Мои документы\Мои рисунки\ап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429125"/>
            <a:ext cx="928688" cy="100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I:\Новая папка\Изображение 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95588">
            <a:off x="5272681" y="1052323"/>
            <a:ext cx="2928958" cy="5204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Блок-схема: перфолента 3"/>
          <p:cNvSpPr/>
          <p:nvPr/>
        </p:nvSpPr>
        <p:spPr>
          <a:xfrm>
            <a:off x="785813" y="714375"/>
            <a:ext cx="4214812" cy="4143375"/>
          </a:xfrm>
          <a:prstGeom prst="flowChartPunchedTap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dirty="0">
                <a:solidFill>
                  <a:schemeClr val="tx1"/>
                </a:solidFill>
              </a:rPr>
              <a:t>Шырақтың ерлігі</a:t>
            </a:r>
          </a:p>
          <a:p>
            <a:pPr algn="ctr">
              <a:defRPr/>
            </a:pPr>
            <a:r>
              <a:rPr lang="kk-KZ" sz="2400" dirty="0">
                <a:solidFill>
                  <a:schemeClr val="tx1"/>
                </a:solidFill>
              </a:rPr>
              <a:t>Дарий патша бастаған парсылардың қалың қолы б.з.б. 519-518 жылдары сақ жеріне жойқын жорық жасайды.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Фон (17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2214554"/>
            <a:ext cx="667573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Үй </a:t>
            </a:r>
            <a:r>
              <a:rPr lang="ru-RU" sz="5400" b="1" i="1" dirty="0" err="1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тапсырмасын</a:t>
            </a:r>
            <a:r>
              <a:rPr lang="ru-RU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i="1" dirty="0" err="1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тексеру</a:t>
            </a:r>
            <a:endParaRPr lang="ru-RU" sz="5400" b="1" i="1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56" descr="MCj04166460000[1]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6757988" y="4611688"/>
            <a:ext cx="21002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85750"/>
            <a:ext cx="20716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lum bright="28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1" descr="C:\Documents and Settings\Администратор\Мои документы\Мои рисунки\фывч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50" y="2571750"/>
            <a:ext cx="2286000" cy="3000375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1.Б.з.б. 530жыл</a:t>
            </a:r>
          </a:p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2Б.з.б. 570-520жылы</a:t>
            </a:r>
          </a:p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3Б.з.б. 519-518жылы</a:t>
            </a:r>
          </a:p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4Б.з.б. І</a:t>
            </a:r>
            <a:r>
              <a:rPr lang="en-US" sz="1600" b="1" i="1" dirty="0">
                <a:solidFill>
                  <a:schemeClr val="tx1"/>
                </a:solidFill>
              </a:rPr>
              <a:t>V</a:t>
            </a:r>
            <a:r>
              <a:rPr lang="kk-KZ" sz="1600" b="1" i="1" dirty="0">
                <a:solidFill>
                  <a:schemeClr val="tx1"/>
                </a:solidFill>
              </a:rPr>
              <a:t> ғасыр   </a:t>
            </a:r>
            <a:endParaRPr lang="kk-KZ" sz="2400" b="1" i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50"/>
            <a:ext cx="2071688" cy="300037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/>
              <a:t>    </a:t>
            </a:r>
            <a:r>
              <a:rPr lang="kk-KZ" sz="1600" b="1" i="1" dirty="0">
                <a:solidFill>
                  <a:schemeClr val="tx1"/>
                </a:solidFill>
              </a:rPr>
              <a:t>1</a:t>
            </a:r>
            <a:r>
              <a:rPr lang="kk-KZ" b="1" i="1" dirty="0">
                <a:solidFill>
                  <a:schemeClr val="tx1"/>
                </a:solidFill>
              </a:rPr>
              <a:t>СОРТИМИ</a:t>
            </a:r>
            <a:br>
              <a:rPr lang="kk-KZ" b="1" i="1" dirty="0">
                <a:solidFill>
                  <a:schemeClr val="tx1"/>
                </a:solidFill>
              </a:rPr>
            </a:br>
            <a:r>
              <a:rPr lang="kk-KZ" b="1" i="1" dirty="0">
                <a:solidFill>
                  <a:schemeClr val="tx1"/>
                </a:solidFill>
              </a:rPr>
              <a:t>    2 ЙАДРИ</a:t>
            </a:r>
            <a:br>
              <a:rPr lang="kk-KZ" b="1" i="1" dirty="0">
                <a:solidFill>
                  <a:schemeClr val="tx1"/>
                </a:solidFill>
              </a:rPr>
            </a:br>
            <a:r>
              <a:rPr lang="kk-KZ" b="1" i="1" dirty="0">
                <a:solidFill>
                  <a:schemeClr val="tx1"/>
                </a:solidFill>
              </a:rPr>
              <a:t>    3 ҚАШРЫ</a:t>
            </a:r>
            <a:br>
              <a:rPr lang="kk-KZ" b="1" i="1" dirty="0">
                <a:solidFill>
                  <a:schemeClr val="tx1"/>
                </a:solidFill>
              </a:rPr>
            </a:br>
            <a:r>
              <a:rPr lang="kk-KZ" b="1" i="1" dirty="0">
                <a:solidFill>
                  <a:schemeClr val="tx1"/>
                </a:solidFill>
              </a:rPr>
              <a:t>   4 </a:t>
            </a:r>
            <a:r>
              <a:rPr lang="kk-KZ" sz="2000" b="1" i="1" dirty="0">
                <a:solidFill>
                  <a:schemeClr val="tx1"/>
                </a:solidFill>
              </a:rPr>
              <a:t>Спгарасип</a:t>
            </a:r>
            <a:r>
              <a:rPr lang="kk-KZ" b="1" i="1" dirty="0">
                <a:solidFill>
                  <a:schemeClr val="tx1"/>
                </a:solidFill>
              </a:rPr>
              <a:t/>
            </a:r>
            <a:br>
              <a:rPr lang="kk-KZ" b="1" i="1" dirty="0">
                <a:solidFill>
                  <a:schemeClr val="tx1"/>
                </a:solidFill>
              </a:rPr>
            </a:br>
            <a:r>
              <a:rPr lang="kk-KZ" b="1" i="1" dirty="0">
                <a:solidFill>
                  <a:schemeClr val="tx1"/>
                </a:solidFill>
              </a:rPr>
              <a:t>   5 ИРК</a:t>
            </a:r>
            <a:endParaRPr lang="kk-KZ" sz="20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714356"/>
            <a:ext cx="348640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«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Тұлғаларды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таны»</a:t>
            </a:r>
          </a:p>
          <a:p>
            <a:pPr algn="ctr">
              <a:defRPr/>
            </a:pP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ойыны</a:t>
            </a:r>
            <a:endParaRPr lang="kk-KZ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714356"/>
            <a:ext cx="368402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«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Сандар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 да </a:t>
            </a: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сөйлейді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»</a:t>
            </a:r>
          </a:p>
          <a:p>
            <a:pPr algn="ctr">
              <a:defRPr/>
            </a:pPr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ойыны</a:t>
            </a:r>
            <a:endParaRPr lang="kk-KZ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2571750"/>
            <a:ext cx="2071688" cy="300037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dirty="0"/>
              <a:t> </a:t>
            </a:r>
            <a:r>
              <a:rPr lang="kk-KZ" b="1" i="1" dirty="0">
                <a:solidFill>
                  <a:schemeClr val="tx1"/>
                </a:solidFill>
              </a:rPr>
              <a:t>1</a:t>
            </a:r>
            <a:r>
              <a:rPr lang="kk-KZ" sz="2000" b="1" i="1" dirty="0">
                <a:solidFill>
                  <a:schemeClr val="tx1"/>
                </a:solidFill>
              </a:rPr>
              <a:t>Томирис</a:t>
            </a:r>
          </a:p>
          <a:p>
            <a:pPr>
              <a:defRPr/>
            </a:pPr>
            <a:r>
              <a:rPr lang="kk-KZ" sz="2000" b="1" i="1" dirty="0">
                <a:solidFill>
                  <a:schemeClr val="tx1"/>
                </a:solidFill>
              </a:rPr>
              <a:t>2Дарий</a:t>
            </a:r>
          </a:p>
          <a:p>
            <a:pPr>
              <a:defRPr/>
            </a:pPr>
            <a:r>
              <a:rPr lang="kk-KZ" sz="2000" b="1" i="1" dirty="0">
                <a:solidFill>
                  <a:schemeClr val="tx1"/>
                </a:solidFill>
              </a:rPr>
              <a:t>3Шырақ</a:t>
            </a:r>
          </a:p>
          <a:p>
            <a:pPr>
              <a:defRPr/>
            </a:pPr>
            <a:r>
              <a:rPr lang="kk-KZ" sz="2000" b="1" i="1" dirty="0">
                <a:solidFill>
                  <a:schemeClr val="tx1"/>
                </a:solidFill>
              </a:rPr>
              <a:t>4Спаргапис</a:t>
            </a:r>
          </a:p>
          <a:p>
            <a:pPr>
              <a:defRPr/>
            </a:pPr>
            <a:r>
              <a:rPr lang="kk-KZ" sz="2000" b="1" i="1" dirty="0">
                <a:solidFill>
                  <a:schemeClr val="tx1"/>
                </a:solidFill>
              </a:rPr>
              <a:t>5Кир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3688" y="2571750"/>
            <a:ext cx="2286000" cy="3000375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1Кир пат-ң сақтарға жорығы</a:t>
            </a:r>
          </a:p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2Томирис патшайым өмір сүрген жылдар</a:t>
            </a:r>
          </a:p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3Дарий патшаның сақ-ға жорығы</a:t>
            </a:r>
          </a:p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4Е.Зұлқарнайынның</a:t>
            </a:r>
          </a:p>
          <a:p>
            <a:pPr>
              <a:defRPr/>
            </a:pPr>
            <a:r>
              <a:rPr lang="kk-KZ" sz="1600" b="1" i="1" dirty="0">
                <a:solidFill>
                  <a:schemeClr val="tx1"/>
                </a:solidFill>
              </a:rPr>
              <a:t>сақ жеріне жорығы    </a:t>
            </a:r>
            <a:endParaRPr lang="kk-KZ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 descr="Без имени-1коп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50" y="1390650"/>
            <a:ext cx="85725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kk-KZ" b="1" i="1" u="sng">
                <a:solidFill>
                  <a:srgbClr val="000000"/>
                </a:solidFill>
                <a:cs typeface="Times New Roman" pitchFamily="18" charset="0"/>
              </a:rPr>
              <a:t>Тест сұрақтары</a:t>
            </a:r>
            <a:endParaRPr lang="kk-KZ" sz="1000" b="1" i="1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kk-KZ" sz="1400" b="1" i="1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1.  Сақтың ата- бабасы Тарғытайдың билікке ие болған  ұлы?</a:t>
            </a:r>
            <a:endParaRPr lang="kk-KZ" sz="1000" b="1" i="1"/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А) Липоксай		Б) Арпоксай	В)  Колоксай</a:t>
            </a:r>
            <a:endParaRPr lang="kk-KZ" sz="1000" b="1" i="1"/>
          </a:p>
          <a:p>
            <a:pPr eaLnBrk="0" hangingPunct="0">
              <a:tabLst>
                <a:tab pos="457200" algn="l"/>
              </a:tabLst>
            </a:pPr>
            <a:endParaRPr lang="kk-KZ" sz="1600" b="1" i="1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 2. Сақтардағы  әлеуметтік  тобының  бірі  абыздар  қандай  түсті  киім киді?</a:t>
            </a:r>
            <a:endParaRPr lang="kk-KZ" sz="1000" b="1" i="1"/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А) Ақ		Б) Сары   	В) Қызыл</a:t>
            </a:r>
            <a:endParaRPr lang="kk-KZ" sz="1000" b="1" i="1"/>
          </a:p>
          <a:p>
            <a:pPr eaLnBrk="0" hangingPunct="0">
              <a:tabLst>
                <a:tab pos="457200" algn="l"/>
              </a:tabLst>
            </a:pPr>
            <a:endParaRPr lang="kk-KZ" sz="1600" b="1" i="1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  3. Томирис пен Кир арасындағы шайқасы немен аяқталды?</a:t>
            </a:r>
            <a:endParaRPr lang="kk-KZ" sz="1000" b="1" i="1"/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А) Кир қаза болды	Б) Томирис қаза болды	В) Екеуі де қаза болды</a:t>
            </a:r>
            <a:endParaRPr lang="kk-KZ" sz="1000" b="1" i="1"/>
          </a:p>
          <a:p>
            <a:pPr eaLnBrk="0" hangingPunct="0">
              <a:tabLst>
                <a:tab pos="457200" algn="l"/>
              </a:tabLst>
            </a:pPr>
            <a:endParaRPr lang="kk-KZ" sz="1600" b="1" i="1"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4. «Досқа адал, дұшпанға қатал» деп кімдер жөнінде айтылған?</a:t>
            </a:r>
            <a:endParaRPr lang="kk-KZ" sz="1000" b="1" i="1"/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А) Грек			Б) Парсы		В) Сақ</a:t>
            </a:r>
            <a:endParaRPr lang="kk-KZ" sz="1000" b="1" i="1"/>
          </a:p>
          <a:p>
            <a:pPr eaLnBrk="0" hangingPunct="0">
              <a:tabLst>
                <a:tab pos="457200" algn="l"/>
              </a:tabLst>
            </a:pPr>
            <a:r>
              <a:rPr lang="kk-KZ" sz="1600" b="1" i="1">
                <a:cs typeface="Times New Roman" pitchFamily="18" charset="0"/>
              </a:rPr>
              <a:t> </a:t>
            </a:r>
            <a:endParaRPr lang="kk-KZ" sz="2000" b="1" i="1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5786438"/>
            <a:ext cx="2830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 i="1">
                <a:cs typeface="Times New Roman" pitchFamily="18" charset="0"/>
              </a:rPr>
              <a:t>Кілті: 1 В, 2 А, 3 А,4 В, </a:t>
            </a:r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954398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3429000" y="714375"/>
            <a:ext cx="2771775" cy="1143000"/>
          </a:xfrm>
          <a:prstGeom prst="flowChartAlternateProcess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Томиристің ұлының аты кім?</a:t>
            </a:r>
          </a:p>
        </p:txBody>
      </p:sp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500063" y="2643188"/>
            <a:ext cx="2857500" cy="14859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hlinkClick r:id="rId3" action="ppaction://hlinksldjump"/>
              </a:rPr>
              <a:t>Спаргапис</a:t>
            </a:r>
            <a:endParaRPr lang="kk-KZ" dirty="0"/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3143250" y="4857750"/>
            <a:ext cx="2928938" cy="1357313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Кир</a:t>
            </a: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5857875" y="2714625"/>
            <a:ext cx="2914650" cy="1414463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Шырақ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954398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214688" y="2143125"/>
            <a:ext cx="2857500" cy="178593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i="1" dirty="0">
                <a:solidFill>
                  <a:schemeClr val="tx1"/>
                </a:solidFill>
              </a:rPr>
              <a:t>дұрыс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358063" y="5786438"/>
            <a:ext cx="1214437" cy="642937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954398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2928938" y="2286000"/>
            <a:ext cx="2928937" cy="17145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i="1" dirty="0">
                <a:solidFill>
                  <a:schemeClr val="tx1"/>
                </a:solidFill>
              </a:rPr>
              <a:t>Дұрыс емес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215188" y="5643563"/>
            <a:ext cx="1357312" cy="714375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954398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000375" y="2428875"/>
            <a:ext cx="2928938" cy="1857375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i="1" dirty="0">
                <a:solidFill>
                  <a:schemeClr val="tx1"/>
                </a:solidFill>
              </a:rPr>
              <a:t>Қате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286625" y="5715000"/>
            <a:ext cx="1285875" cy="642938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08"/>
          <p:cNvPicPr>
            <a:picLocks noChangeAspect="1" noChangeArrowheads="1"/>
          </p:cNvPicPr>
          <p:nvPr/>
        </p:nvPicPr>
        <p:blipFill>
          <a:blip r:embed="rId2"/>
          <a:srcRect l="3462" r="16586"/>
          <a:stretch>
            <a:fillRect/>
          </a:stretch>
        </p:blipFill>
        <p:spPr bwMode="auto">
          <a:xfrm>
            <a:off x="-142875" y="0"/>
            <a:ext cx="9286875" cy="7072313"/>
          </a:xfrm>
          <a:prstGeom prst="rect">
            <a:avLst/>
          </a:prstGeom>
          <a:gradFill rotWithShape="1">
            <a:gsLst>
              <a:gs pos="0">
                <a:srgbClr val="FFFF6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000375" y="571500"/>
            <a:ext cx="3000375" cy="2000250"/>
          </a:xfrm>
          <a:prstGeom prst="flowChartAlternateProcess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Шөл далада  парсы әскерін түгел адастырып, қырғынға ұшыратқан ер жүрек қайсар сақ жауынгері</a:t>
            </a:r>
          </a:p>
        </p:txBody>
      </p:sp>
      <p:sp>
        <p:nvSpPr>
          <p:cNvPr id="7" name="Облако 6">
            <a:hlinkClick r:id="rId3" action="ppaction://hlinksldjump"/>
          </p:cNvPr>
          <p:cNvSpPr/>
          <p:nvPr/>
        </p:nvSpPr>
        <p:spPr>
          <a:xfrm>
            <a:off x="5929313" y="2786063"/>
            <a:ext cx="2214562" cy="1285875"/>
          </a:xfrm>
          <a:prstGeom prst="clou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Спаргапис</a:t>
            </a:r>
          </a:p>
        </p:txBody>
      </p:sp>
      <p:sp>
        <p:nvSpPr>
          <p:cNvPr id="8" name="Облако 7">
            <a:hlinkClick r:id="rId4" action="ppaction://hlinksldjump"/>
          </p:cNvPr>
          <p:cNvSpPr/>
          <p:nvPr/>
        </p:nvSpPr>
        <p:spPr>
          <a:xfrm>
            <a:off x="642938" y="2786063"/>
            <a:ext cx="2214562" cy="1285875"/>
          </a:xfrm>
          <a:prstGeom prst="clou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 </a:t>
            </a:r>
            <a:r>
              <a:rPr lang="kk-KZ" dirty="0">
                <a:solidFill>
                  <a:schemeClr val="tx1"/>
                </a:solidFill>
              </a:rPr>
              <a:t>Кир</a:t>
            </a:r>
          </a:p>
          <a:p>
            <a:pPr algn="ctr">
              <a:defRPr/>
            </a:pPr>
            <a:endParaRPr lang="kk-KZ" dirty="0"/>
          </a:p>
        </p:txBody>
      </p:sp>
      <p:sp>
        <p:nvSpPr>
          <p:cNvPr id="9" name="Облако 8">
            <a:hlinkClick r:id="rId5" action="ppaction://hlinksldjump"/>
          </p:cNvPr>
          <p:cNvSpPr/>
          <p:nvPr/>
        </p:nvSpPr>
        <p:spPr>
          <a:xfrm>
            <a:off x="3429000" y="5000625"/>
            <a:ext cx="2214563" cy="1285875"/>
          </a:xfrm>
          <a:prstGeom prst="clou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 </a:t>
            </a:r>
          </a:p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Шырақ</a:t>
            </a:r>
          </a:p>
          <a:p>
            <a:pPr algn="ctr">
              <a:defRPr/>
            </a:pPr>
            <a:endParaRPr lang="kk-K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8"/>
          <p:cNvPicPr>
            <a:picLocks noChangeAspect="1" noChangeArrowheads="1"/>
          </p:cNvPicPr>
          <p:nvPr/>
        </p:nvPicPr>
        <p:blipFill>
          <a:blip r:embed="rId2"/>
          <a:srcRect l="3462" r="16586"/>
          <a:stretch>
            <a:fillRect/>
          </a:stretch>
        </p:blipFill>
        <p:spPr bwMode="auto">
          <a:xfrm>
            <a:off x="-142875" y="0"/>
            <a:ext cx="9286875" cy="7072313"/>
          </a:xfrm>
          <a:prstGeom prst="rect">
            <a:avLst/>
          </a:prstGeom>
          <a:gradFill rotWithShape="1">
            <a:gsLst>
              <a:gs pos="0">
                <a:srgbClr val="FFFF6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" name="Облако 1"/>
          <p:cNvSpPr/>
          <p:nvPr/>
        </p:nvSpPr>
        <p:spPr>
          <a:xfrm>
            <a:off x="2571750" y="1857375"/>
            <a:ext cx="3414713" cy="2414588"/>
          </a:xfrm>
          <a:prstGeom prst="clou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i="1" dirty="0">
                <a:solidFill>
                  <a:schemeClr val="tx1"/>
                </a:solidFill>
              </a:rPr>
              <a:t>Дұрыс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214938" y="5929313"/>
            <a:ext cx="1285875" cy="642937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8"/>
          <p:cNvPicPr>
            <a:picLocks noChangeAspect="1" noChangeArrowheads="1"/>
          </p:cNvPicPr>
          <p:nvPr/>
        </p:nvPicPr>
        <p:blipFill>
          <a:blip r:embed="rId2"/>
          <a:srcRect l="3462" r="16586"/>
          <a:stretch>
            <a:fillRect/>
          </a:stretch>
        </p:blipFill>
        <p:spPr bwMode="auto">
          <a:xfrm>
            <a:off x="-142875" y="0"/>
            <a:ext cx="9286875" cy="7072313"/>
          </a:xfrm>
          <a:prstGeom prst="rect">
            <a:avLst/>
          </a:prstGeom>
          <a:gradFill rotWithShape="1">
            <a:gsLst>
              <a:gs pos="0">
                <a:srgbClr val="FFFF6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" name="Облако 1"/>
          <p:cNvSpPr/>
          <p:nvPr/>
        </p:nvSpPr>
        <p:spPr>
          <a:xfrm>
            <a:off x="2071688" y="1785938"/>
            <a:ext cx="4057650" cy="2486025"/>
          </a:xfrm>
          <a:prstGeom prst="clou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i="1" dirty="0">
                <a:solidFill>
                  <a:schemeClr val="tx1"/>
                </a:solidFill>
              </a:rPr>
              <a:t>Дұрыс</a:t>
            </a:r>
          </a:p>
          <a:p>
            <a:pPr algn="ctr">
              <a:defRPr/>
            </a:pPr>
            <a:r>
              <a:rPr lang="kk-KZ" sz="3600" b="1" i="1" dirty="0">
                <a:solidFill>
                  <a:schemeClr val="tx1"/>
                </a:solidFill>
              </a:rPr>
              <a:t>емес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143500" y="5857875"/>
            <a:ext cx="1357313" cy="642938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5" descr="C:\Documents and Settings\Администратор\Мои документы\Мои рисунки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928802"/>
            <a:ext cx="365465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(K)" pitchFamily="18" charset="0"/>
              </a:rPr>
              <a:t>1 </a:t>
            </a:r>
            <a:r>
              <a:rPr lang="ru-RU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(K)" pitchFamily="18" charset="0"/>
              </a:rPr>
              <a:t>Сақ сөзінің мағынасы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(K)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928802"/>
            <a:ext cx="245758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(K)" pitchFamily="18" charset="0"/>
              </a:rPr>
              <a:t>2. </a:t>
            </a:r>
            <a:r>
              <a:rPr lang="ru-RU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(K)" pitchFamily="18" charset="0"/>
              </a:rPr>
              <a:t>Сақ топтары</a:t>
            </a:r>
            <a:endParaRPr lang="ru-RU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(K)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625" y="2714625"/>
          <a:ext cx="3362325" cy="3143250"/>
        </p:xfrm>
        <a:graphic>
          <a:graphicData uri="http://schemas.openxmlformats.org/drawingml/2006/table">
            <a:tbl>
              <a:tblPr/>
              <a:tblGrid>
                <a:gridCol w="1681163"/>
                <a:gridCol w="1681162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Парсы деректерінде</a:t>
                      </a:r>
                      <a:endParaRPr kumimoji="0" lang="kk-K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Иран жазбалары</a:t>
                      </a:r>
                      <a:endParaRPr kumimoji="0" lang="kk-K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Грек авторлары</a:t>
                      </a:r>
                      <a:endParaRPr kumimoji="0" lang="kk-K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071938" y="2714625"/>
          <a:ext cx="4572000" cy="3143250"/>
        </p:xfrm>
        <a:graphic>
          <a:graphicData uri="http://schemas.openxmlformats.org/drawingml/2006/table">
            <a:tbl>
              <a:tblPr/>
              <a:tblGrid>
                <a:gridCol w="2757487"/>
                <a:gridCol w="1814513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Теңіздің арғы жағындағы сақтар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Шошақ бөрік киіп жүретін сақтар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kk-K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Хаома сусынын дайындайтын сақтар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28662" y="428604"/>
            <a:ext cx="757242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Decor" pitchFamily="34" charset="0"/>
              </a:rPr>
              <a:t>Кестені</a:t>
            </a: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Decor" pitchFamily="34" charset="0"/>
              </a:rPr>
              <a:t> </a:t>
            </a:r>
            <a:r>
              <a:rPr lang="ru-RU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Decor" pitchFamily="34" charset="0"/>
              </a:rPr>
              <a:t>дұрыс толтыру</a:t>
            </a:r>
            <a:endParaRPr lang="kk-KZ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Decor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2714620"/>
            <a:ext cx="1823449" cy="73866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Сақ парадайа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</a:p>
          <a:p>
            <a:pPr algn="ctr">
              <a:defRPr/>
            </a:pP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Сақ тиграхауда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Сақ хаумаварга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3786190"/>
            <a:ext cx="94634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Сақтар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4857760"/>
            <a:ext cx="1548693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Дайлар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>
              <a:defRPr/>
            </a:pP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массагеттер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>
              <a:defRPr/>
            </a:pP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исседондар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85003" y="2857496"/>
            <a:ext cx="16746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Сақ парадайа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4950" y="3929066"/>
            <a:ext cx="183479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Сақ тиграхауда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7214" y="4857760"/>
            <a:ext cx="187314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Сақ хаумаварга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3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3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3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3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3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93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8"/>
          <p:cNvPicPr>
            <a:picLocks noChangeAspect="1" noChangeArrowheads="1"/>
          </p:cNvPicPr>
          <p:nvPr/>
        </p:nvPicPr>
        <p:blipFill>
          <a:blip r:embed="rId2"/>
          <a:srcRect l="3462" r="16586"/>
          <a:stretch>
            <a:fillRect/>
          </a:stretch>
        </p:blipFill>
        <p:spPr bwMode="auto">
          <a:xfrm>
            <a:off x="-142875" y="0"/>
            <a:ext cx="9286875" cy="7072313"/>
          </a:xfrm>
          <a:prstGeom prst="rect">
            <a:avLst/>
          </a:prstGeom>
          <a:gradFill rotWithShape="1">
            <a:gsLst>
              <a:gs pos="0">
                <a:srgbClr val="FFFF6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" name="Облако 1"/>
          <p:cNvSpPr/>
          <p:nvPr/>
        </p:nvSpPr>
        <p:spPr>
          <a:xfrm>
            <a:off x="2571750" y="2143125"/>
            <a:ext cx="3557588" cy="2214563"/>
          </a:xfrm>
          <a:prstGeom prst="cloud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i="1" dirty="0">
                <a:solidFill>
                  <a:schemeClr val="tx1"/>
                </a:solidFill>
              </a:rPr>
              <a:t>Қате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143500" y="6072188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48cjvb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>
            <a:hlinkClick r:id="rId3" action="ppaction://hlinksldjump"/>
          </p:cNvPr>
          <p:cNvSpPr/>
          <p:nvPr/>
        </p:nvSpPr>
        <p:spPr>
          <a:xfrm>
            <a:off x="428625" y="2571750"/>
            <a:ext cx="2414588" cy="2128838"/>
          </a:xfrm>
          <a:prstGeom prst="star7">
            <a:avLst/>
          </a:prstGeom>
          <a:gradFill>
            <a:gsLst>
              <a:gs pos="0">
                <a:srgbClr val="FF0000"/>
              </a:gs>
              <a:gs pos="50000">
                <a:schemeClr val="bg2">
                  <a:lumMod val="75000"/>
                </a:scheme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Зарина</a:t>
            </a:r>
          </a:p>
        </p:txBody>
      </p:sp>
      <p:sp>
        <p:nvSpPr>
          <p:cNvPr id="4" name="7-конечная звезда 3">
            <a:hlinkClick r:id="rId4" action="ppaction://hlinksldjump"/>
          </p:cNvPr>
          <p:cNvSpPr/>
          <p:nvPr/>
        </p:nvSpPr>
        <p:spPr>
          <a:xfrm>
            <a:off x="6429388" y="2714620"/>
            <a:ext cx="2414598" cy="2128846"/>
          </a:xfrm>
          <a:prstGeom prst="star7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bg2">
                  <a:lumMod val="75000"/>
                </a:scheme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Томирис</a:t>
            </a:r>
          </a:p>
        </p:txBody>
      </p:sp>
      <p:sp>
        <p:nvSpPr>
          <p:cNvPr id="5" name="7-конечная звезда 4">
            <a:hlinkClick r:id="rId5" action="ppaction://hlinksldjump"/>
          </p:cNvPr>
          <p:cNvSpPr/>
          <p:nvPr/>
        </p:nvSpPr>
        <p:spPr>
          <a:xfrm>
            <a:off x="3429000" y="4143375"/>
            <a:ext cx="2414588" cy="2128838"/>
          </a:xfrm>
          <a:prstGeom prst="star7">
            <a:avLst/>
          </a:prstGeom>
          <a:gradFill>
            <a:gsLst>
              <a:gs pos="0">
                <a:srgbClr val="FF0000"/>
              </a:gs>
              <a:gs pos="50000">
                <a:schemeClr val="bg2">
                  <a:lumMod val="75000"/>
                </a:scheme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Аристей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57500" y="500063"/>
            <a:ext cx="3857625" cy="1285875"/>
          </a:xfrm>
          <a:prstGeom prst="horizontalScroll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i="1" dirty="0">
                <a:solidFill>
                  <a:srgbClr val="000000"/>
                </a:solidFill>
              </a:rPr>
              <a:t>Сақтардың әйел патшайымы кім?</a:t>
            </a:r>
          </a:p>
          <a:p>
            <a:pPr algn="ctr">
              <a:defRPr/>
            </a:pPr>
            <a:endParaRPr lang="kk-KZ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48cjvb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3500438" y="2214563"/>
            <a:ext cx="2414587" cy="2128837"/>
          </a:xfrm>
          <a:prstGeom prst="star7">
            <a:avLst/>
          </a:prstGeom>
          <a:gradFill>
            <a:gsLst>
              <a:gs pos="0">
                <a:srgbClr val="FF0000"/>
              </a:gs>
              <a:gs pos="50000">
                <a:schemeClr val="bg2">
                  <a:lumMod val="75000"/>
                </a:scheme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i="1" dirty="0">
                <a:solidFill>
                  <a:schemeClr val="tx1"/>
                </a:solidFill>
              </a:rPr>
              <a:t>Дұрыс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48cjvb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7-конечная звезда 1"/>
          <p:cNvSpPr/>
          <p:nvPr/>
        </p:nvSpPr>
        <p:spPr>
          <a:xfrm>
            <a:off x="3286125" y="2357438"/>
            <a:ext cx="2414588" cy="2128837"/>
          </a:xfrm>
          <a:prstGeom prst="star7">
            <a:avLst/>
          </a:prstGeom>
          <a:gradFill>
            <a:gsLst>
              <a:gs pos="0">
                <a:srgbClr val="FF0000"/>
              </a:gs>
              <a:gs pos="50000">
                <a:schemeClr val="bg2">
                  <a:lumMod val="75000"/>
                </a:scheme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i="1" dirty="0">
                <a:solidFill>
                  <a:schemeClr val="tx1"/>
                </a:solidFill>
              </a:rPr>
              <a:t>Дұрыс</a:t>
            </a:r>
          </a:p>
          <a:p>
            <a:pPr algn="ctr">
              <a:defRPr/>
            </a:pPr>
            <a:r>
              <a:rPr lang="kk-KZ" sz="2400" b="1" i="1" dirty="0">
                <a:solidFill>
                  <a:schemeClr val="tx1"/>
                </a:solidFill>
              </a:rPr>
              <a:t>емес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48cjvb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7-конечная звезда 1"/>
          <p:cNvSpPr/>
          <p:nvPr/>
        </p:nvSpPr>
        <p:spPr>
          <a:xfrm>
            <a:off x="3214688" y="2143125"/>
            <a:ext cx="2414587" cy="2128838"/>
          </a:xfrm>
          <a:prstGeom prst="star7">
            <a:avLst/>
          </a:prstGeom>
          <a:gradFill>
            <a:gsLst>
              <a:gs pos="0">
                <a:srgbClr val="FF0000"/>
              </a:gs>
              <a:gs pos="50000">
                <a:schemeClr val="bg2">
                  <a:lumMod val="75000"/>
                </a:scheme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i="1" dirty="0">
                <a:solidFill>
                  <a:schemeClr val="tx1"/>
                </a:solidFill>
              </a:rPr>
              <a:t>Қате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5" descr="C:\Documents and Settings\Администратор\Мои документы\Мои рисунки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2786063" y="714375"/>
            <a:ext cx="4000500" cy="1184275"/>
          </a:xfrm>
          <a:prstGeom prst="flowChartAlternate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Спаргаписті қулықпен өлтірген парсы патшасы</a:t>
            </a:r>
          </a:p>
        </p:txBody>
      </p:sp>
      <p:sp>
        <p:nvSpPr>
          <p:cNvPr id="6" name="Выноска-облако 5">
            <a:hlinkClick r:id="rId3" action="ppaction://hlinksldjump"/>
          </p:cNvPr>
          <p:cNvSpPr/>
          <p:nvPr/>
        </p:nvSpPr>
        <p:spPr>
          <a:xfrm>
            <a:off x="857224" y="3429000"/>
            <a:ext cx="2071702" cy="1785950"/>
          </a:xfrm>
          <a:prstGeom prst="cloudCallout">
            <a:avLst>
              <a:gd name="adj1" fmla="val 88658"/>
              <a:gd name="adj2" fmla="val -109613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Дарий</a:t>
            </a:r>
          </a:p>
          <a:p>
            <a:pPr algn="ctr">
              <a:defRPr/>
            </a:pPr>
            <a:endParaRPr lang="kk-KZ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>
            <a:hlinkClick r:id="rId4" action="ppaction://hlinksldjump"/>
          </p:cNvPr>
          <p:cNvSpPr/>
          <p:nvPr/>
        </p:nvSpPr>
        <p:spPr>
          <a:xfrm>
            <a:off x="3357554" y="4429132"/>
            <a:ext cx="2571768" cy="1714512"/>
          </a:xfrm>
          <a:prstGeom prst="cloudCallout">
            <a:avLst>
              <a:gd name="adj1" fmla="val 1806"/>
              <a:gd name="adj2" fmla="val -13918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Ескендір</a:t>
            </a:r>
          </a:p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Зұлқарнайын</a:t>
            </a:r>
          </a:p>
          <a:p>
            <a:pPr algn="ctr">
              <a:defRPr/>
            </a:pPr>
            <a:endParaRPr lang="kk-KZ" dirty="0"/>
          </a:p>
        </p:txBody>
      </p:sp>
      <p:sp>
        <p:nvSpPr>
          <p:cNvPr id="8" name="Выноска-облако 7">
            <a:hlinkClick r:id="rId5" action="ppaction://hlinksldjump"/>
          </p:cNvPr>
          <p:cNvSpPr/>
          <p:nvPr/>
        </p:nvSpPr>
        <p:spPr>
          <a:xfrm>
            <a:off x="6500826" y="3357562"/>
            <a:ext cx="2071702" cy="1857388"/>
          </a:xfrm>
          <a:prstGeom prst="cloudCallout">
            <a:avLst>
              <a:gd name="adj1" fmla="val -82431"/>
              <a:gd name="adj2" fmla="val -10866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tx1"/>
                </a:solidFill>
              </a:rPr>
              <a:t>Кир</a:t>
            </a:r>
          </a:p>
          <a:p>
            <a:pPr algn="ctr">
              <a:defRPr/>
            </a:pPr>
            <a:endParaRPr lang="kk-K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5" descr="C:\Documents and Settings\Администратор\Мои документы\Мои рисунки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2500313" y="1857375"/>
            <a:ext cx="3357562" cy="1857375"/>
          </a:xfrm>
          <a:prstGeom prst="cloud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i="1" dirty="0">
                <a:solidFill>
                  <a:schemeClr val="tx1"/>
                </a:solidFill>
              </a:rPr>
              <a:t>Дұрыс</a:t>
            </a: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5" descr="C:\Documents and Settings\Администратор\Мои документы\Мои рисунки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лако 1"/>
          <p:cNvSpPr/>
          <p:nvPr/>
        </p:nvSpPr>
        <p:spPr>
          <a:xfrm>
            <a:off x="2500313" y="1857375"/>
            <a:ext cx="3357562" cy="1857375"/>
          </a:xfrm>
          <a:prstGeom prst="cloud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i="1" dirty="0">
                <a:solidFill>
                  <a:schemeClr val="tx1"/>
                </a:solidFill>
              </a:rPr>
              <a:t>Дұрыс</a:t>
            </a:r>
          </a:p>
          <a:p>
            <a:pPr algn="ctr">
              <a:defRPr/>
            </a:pPr>
            <a:r>
              <a:rPr lang="kk-KZ" sz="3200" b="1" i="1" dirty="0">
                <a:solidFill>
                  <a:schemeClr val="tx1"/>
                </a:solidFill>
              </a:rPr>
              <a:t>емес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5" descr="C:\Documents and Settings\Администратор\Мои документы\Мои рисунки\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лако 1"/>
          <p:cNvSpPr/>
          <p:nvPr/>
        </p:nvSpPr>
        <p:spPr>
          <a:xfrm>
            <a:off x="2500313" y="1857375"/>
            <a:ext cx="3357562" cy="1857375"/>
          </a:xfrm>
          <a:prstGeom prst="cloud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i="1" dirty="0">
                <a:solidFill>
                  <a:schemeClr val="tx1"/>
                </a:solidFill>
              </a:rPr>
              <a:t>Қате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6" descr="C:\Documents and Settings\Администратор\Мои документы\Мои рисунки\С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>
            <a:hlinkClick r:id="rId3" action="ppaction://hlinksldjump"/>
          </p:cNvPr>
          <p:cNvSpPr/>
          <p:nvPr/>
        </p:nvSpPr>
        <p:spPr>
          <a:xfrm>
            <a:off x="357188" y="2786063"/>
            <a:ext cx="3071812" cy="1857375"/>
          </a:xfrm>
          <a:prstGeom prst="star7">
            <a:avLst/>
          </a:prstGeom>
          <a:gradFill>
            <a:gsLst>
              <a:gs pos="10000">
                <a:srgbClr val="7030A0"/>
              </a:gs>
              <a:gs pos="57000">
                <a:srgbClr val="00B05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Дарий</a:t>
            </a:r>
          </a:p>
        </p:txBody>
      </p:sp>
      <p:sp>
        <p:nvSpPr>
          <p:cNvPr id="4" name="7-конечная звезда 3">
            <a:hlinkClick r:id="rId4" action="ppaction://hlinksldjump"/>
          </p:cNvPr>
          <p:cNvSpPr/>
          <p:nvPr/>
        </p:nvSpPr>
        <p:spPr>
          <a:xfrm>
            <a:off x="3143250" y="4357688"/>
            <a:ext cx="3214688" cy="1914525"/>
          </a:xfrm>
          <a:prstGeom prst="star7">
            <a:avLst/>
          </a:prstGeom>
          <a:gradFill>
            <a:gsLst>
              <a:gs pos="10000">
                <a:srgbClr val="7030A0"/>
              </a:gs>
              <a:gs pos="57000">
                <a:srgbClr val="00B05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Ескендір</a:t>
            </a:r>
          </a:p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Зұлқарнайын</a:t>
            </a:r>
          </a:p>
        </p:txBody>
      </p:sp>
      <p:sp>
        <p:nvSpPr>
          <p:cNvPr id="5" name="7-конечная звезда 4">
            <a:hlinkClick r:id="rId5" action="ppaction://hlinksldjump"/>
          </p:cNvPr>
          <p:cNvSpPr/>
          <p:nvPr/>
        </p:nvSpPr>
        <p:spPr>
          <a:xfrm>
            <a:off x="5857875" y="2714625"/>
            <a:ext cx="2857500" cy="1857375"/>
          </a:xfrm>
          <a:prstGeom prst="star7">
            <a:avLst/>
          </a:prstGeom>
          <a:gradFill flip="none" rotWithShape="1">
            <a:gsLst>
              <a:gs pos="10000">
                <a:srgbClr val="7030A0"/>
              </a:gs>
              <a:gs pos="57000">
                <a:srgbClr val="00B05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Спаргапис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428875" y="0"/>
            <a:ext cx="4357688" cy="2714625"/>
          </a:xfrm>
          <a:prstGeom prst="flowChartPunchedTap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  <a:latin typeface="KZ Boyarsky" pitchFamily="34" charset="0"/>
              </a:rPr>
              <a:t>Ер жүрек қайсар сақ жауынгері</a:t>
            </a:r>
          </a:p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  <a:latin typeface="KZ Boyarsky" pitchFamily="34" charset="0"/>
              </a:rPr>
              <a:t>Шырақтың,  шөл далада әскерімен бірге адастырып кеткен парсы патшасы</a:t>
            </a:r>
          </a:p>
          <a:p>
            <a:pPr algn="ctr">
              <a:defRPr/>
            </a:pPr>
            <a:endParaRPr lang="kk-KZ" dirty="0">
              <a:latin typeface="KZ Boyarsk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D:\Фото\п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24" y="285728"/>
            <a:ext cx="750763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Сақ тайпаларының</a:t>
            </a:r>
            <a:r>
              <a:rPr lang="ru-RU" sz="3200" b="1" i="1" dirty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err="1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негізгі</a:t>
            </a:r>
            <a:r>
              <a:rPr lang="ru-RU" sz="3200" b="1" i="1" dirty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</a:t>
            </a:r>
            <a:r>
              <a:rPr lang="ru-RU" sz="3200" b="1" i="1" dirty="0" err="1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үш әлеуметтік  құрылымы</a:t>
            </a:r>
            <a:endParaRPr lang="ru-RU" sz="3200" b="1" i="1" dirty="0">
              <a:ln w="1143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75" y="2214563"/>
          <a:ext cx="5143500" cy="407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</a:tblGrid>
              <a:tr h="1359444">
                <a:tc>
                  <a:txBody>
                    <a:bodyPr/>
                    <a:lstStyle/>
                    <a:p>
                      <a:endParaRPr lang="kk-KZ" dirty="0"/>
                    </a:p>
                    <a:p>
                      <a:endParaRPr lang="kk-K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i="1" dirty="0">
                          <a:solidFill>
                            <a:schemeClr val="tx1"/>
                          </a:solidFill>
                        </a:rPr>
                        <a:t>Бір-бірінен</a:t>
                      </a:r>
                      <a:r>
                        <a:rPr lang="kk-KZ" sz="1800" i="1" baseline="0" dirty="0">
                          <a:solidFill>
                            <a:schemeClr val="tx1"/>
                          </a:solidFill>
                        </a:rPr>
                        <a:t> қандай айырмашылығы бар?</a:t>
                      </a:r>
                      <a:endParaRPr lang="kk-KZ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0146">
                <a:tc>
                  <a:txBody>
                    <a:bodyPr/>
                    <a:lstStyle/>
                    <a:p>
                      <a:endParaRPr lang="kk-KZ" sz="1400" dirty="0"/>
                    </a:p>
                    <a:p>
                      <a:endParaRPr lang="kk-KZ" sz="1400" dirty="0"/>
                    </a:p>
                    <a:p>
                      <a:r>
                        <a:rPr lang="kk-KZ" sz="2000" b="1" i="1" dirty="0"/>
                        <a:t>Жауынгерлер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</a:tr>
              <a:tr h="858596">
                <a:tc>
                  <a:txBody>
                    <a:bodyPr/>
                    <a:lstStyle/>
                    <a:p>
                      <a:endParaRPr lang="kk-KZ" sz="1400" dirty="0"/>
                    </a:p>
                    <a:p>
                      <a:r>
                        <a:rPr lang="kk-KZ" sz="1800" b="1" i="1" dirty="0"/>
                        <a:t>Абыздар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</a:tr>
              <a:tr h="923780">
                <a:tc>
                  <a:txBody>
                    <a:bodyPr/>
                    <a:lstStyle/>
                    <a:p>
                      <a:r>
                        <a:rPr lang="kk-KZ" sz="1800" b="1" i="1" dirty="0"/>
                        <a:t>Малшылар мен егіншілер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71868" y="3718679"/>
            <a:ext cx="1911741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Қызыл түсті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киім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киді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Ақ киім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киді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Сары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көк киім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киді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6" descr="C:\Documents and Settings\Администратор\Мои документы\Мои рисунки\С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7-конечная звезда 1"/>
          <p:cNvSpPr/>
          <p:nvPr/>
        </p:nvSpPr>
        <p:spPr>
          <a:xfrm>
            <a:off x="2714625" y="2286000"/>
            <a:ext cx="3929063" cy="2286000"/>
          </a:xfrm>
          <a:prstGeom prst="star7">
            <a:avLst/>
          </a:prstGeom>
          <a:gradFill>
            <a:gsLst>
              <a:gs pos="10000">
                <a:srgbClr val="7030A0"/>
              </a:gs>
              <a:gs pos="57000">
                <a:srgbClr val="00B05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Дұрыс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6" descr="C:\Documents and Settings\Администратор\Мои документы\Мои рисунки\С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7-конечная звезда 1"/>
          <p:cNvSpPr/>
          <p:nvPr/>
        </p:nvSpPr>
        <p:spPr>
          <a:xfrm>
            <a:off x="2714625" y="2286000"/>
            <a:ext cx="3929063" cy="2286000"/>
          </a:xfrm>
          <a:prstGeom prst="star7">
            <a:avLst/>
          </a:prstGeom>
          <a:gradFill>
            <a:gsLst>
              <a:gs pos="10000">
                <a:srgbClr val="7030A0"/>
              </a:gs>
              <a:gs pos="57000">
                <a:srgbClr val="00B05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Дұрыс</a:t>
            </a:r>
          </a:p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емес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6" descr="C:\Documents and Settings\Администратор\Мои документы\Мои рисунки\С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7-конечная звезда 1"/>
          <p:cNvSpPr/>
          <p:nvPr/>
        </p:nvSpPr>
        <p:spPr>
          <a:xfrm>
            <a:off x="2714625" y="2286000"/>
            <a:ext cx="3929063" cy="2286000"/>
          </a:xfrm>
          <a:prstGeom prst="star7">
            <a:avLst/>
          </a:prstGeom>
          <a:gradFill>
            <a:gsLst>
              <a:gs pos="10000">
                <a:srgbClr val="7030A0"/>
              </a:gs>
              <a:gs pos="57000">
                <a:srgbClr val="00B05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Қате</a:t>
            </a: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143750" y="5643563"/>
            <a:ext cx="1214438" cy="571500"/>
          </a:xfrm>
          <a:prstGeom prst="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келесі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3" descr="C:\Documents and Settings\Администратор\Рабочий стол\Фоны, Слайд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785938"/>
          <a:ext cx="8715375" cy="4414837"/>
        </p:xfrm>
        <a:graphic>
          <a:graphicData uri="http://schemas.openxmlformats.org/drawingml/2006/table">
            <a:tbl>
              <a:tblPr/>
              <a:tblGrid>
                <a:gridCol w="2545217"/>
                <a:gridCol w="2236704"/>
                <a:gridCol w="2082449"/>
                <a:gridCol w="1851066"/>
              </a:tblGrid>
              <a:tr h="559385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Шаруашылығы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Территориясы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Сақ атаулары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1.Тиграхауда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2.Жетісу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3.Көшпелі және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отырықшы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4.Мал шаруашылығы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5.Хаумоварга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6.Парадарайа 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kk-KZ" sz="2000" b="1" i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214290"/>
            <a:ext cx="672947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Симантикалық карта,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мағынаны айыру;    + -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2357430"/>
            <a:ext cx="601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3000372"/>
            <a:ext cx="601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857628"/>
            <a:ext cx="601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+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500570"/>
            <a:ext cx="601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5143512"/>
            <a:ext cx="601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58082" y="5786454"/>
            <a:ext cx="601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+</a:t>
            </a:r>
          </a:p>
        </p:txBody>
      </p:sp>
      <p:pic>
        <p:nvPicPr>
          <p:cNvPr id="13" name="Picture 56" descr="MCj04166460000[1]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7429500" y="0"/>
            <a:ext cx="1714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3"/>
          <p:cNvSpPr>
            <a:spLocks noChangeArrowheads="1"/>
          </p:cNvSpPr>
          <p:nvPr/>
        </p:nvSpPr>
        <p:spPr bwMode="auto">
          <a:xfrm rot="10800000">
            <a:off x="3181350" y="6270625"/>
            <a:ext cx="2757488" cy="549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1E1E1E">
                  <a:alpha val="29999"/>
                </a:srgbClr>
              </a:gs>
            </a:gsLst>
            <a:lin ang="5400000" scaled="1"/>
          </a:gradFill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188913"/>
            <a:ext cx="7345362" cy="863600"/>
            <a:chOff x="612" y="562"/>
            <a:chExt cx="3175" cy="373"/>
          </a:xfrm>
        </p:grpSpPr>
        <p:sp>
          <p:nvSpPr>
            <p:cNvPr id="86039" name="AutoShape 5"/>
            <p:cNvSpPr>
              <a:spLocks noChangeArrowheads="1"/>
            </p:cNvSpPr>
            <p:nvPr/>
          </p:nvSpPr>
          <p:spPr bwMode="auto">
            <a:xfrm>
              <a:off x="631" y="753"/>
              <a:ext cx="3156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6040" name="Group 6"/>
            <p:cNvGrpSpPr>
              <a:grpSpLocks/>
            </p:cNvGrpSpPr>
            <p:nvPr/>
          </p:nvGrpSpPr>
          <p:grpSpPr bwMode="auto">
            <a:xfrm>
              <a:off x="612" y="562"/>
              <a:ext cx="3169" cy="317"/>
              <a:chOff x="612" y="562"/>
              <a:chExt cx="3169" cy="317"/>
            </a:xfrm>
          </p:grpSpPr>
          <p:sp>
            <p:nvSpPr>
              <p:cNvPr id="71687" name="AutoShape 7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71688" name="AutoShape 8"/>
              <p:cNvSpPr>
                <a:spLocks noChangeArrowheads="1"/>
              </p:cNvSpPr>
              <p:nvPr/>
            </p:nvSpPr>
            <p:spPr bwMode="auto">
              <a:xfrm flipV="1">
                <a:off x="760" y="562"/>
                <a:ext cx="2909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6019" name="Rectangle 9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10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11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12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13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14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15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6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7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 flipV="1">
            <a:off x="431800" y="126841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4675" y="1196975"/>
            <a:ext cx="792163" cy="242888"/>
            <a:chOff x="1882" y="2597"/>
            <a:chExt cx="2132" cy="561"/>
          </a:xfrm>
        </p:grpSpPr>
        <p:sp>
          <p:nvSpPr>
            <p:cNvPr id="86037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476375" y="620713"/>
            <a:ext cx="6696075" cy="655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71703" name="Picture 23" descr="영화아이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09588"/>
            <a:ext cx="86518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2" name="Rectangle 94"/>
          <p:cNvSpPr>
            <a:spLocks noGrp="1" noChangeArrowheads="1"/>
          </p:cNvSpPr>
          <p:nvPr>
            <p:ph type="ctrTitle"/>
          </p:nvPr>
        </p:nvSpPr>
        <p:spPr bwMode="auto">
          <a:xfrm>
            <a:off x="714375" y="214313"/>
            <a:ext cx="7772400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k-KZ" sz="4000" b="1" i="1" smtClean="0">
                <a:solidFill>
                  <a:srgbClr val="0000FF"/>
                </a:solidFill>
              </a:rPr>
              <a:t> </a:t>
            </a:r>
            <a:r>
              <a:rPr lang="kk-KZ" sz="4000" b="1" i="1" smtClean="0">
                <a:solidFill>
                  <a:srgbClr val="0000FF"/>
                </a:solidFill>
                <a:latin typeface="Century Schoolbook" pitchFamily="18" charset="0"/>
              </a:rPr>
              <a:t>Үйге тапсырма</a:t>
            </a:r>
            <a:endParaRPr lang="ru-RU" sz="4000" b="1" i="1" smtClean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26" name="Picture 56" descr="MCj04166460000[1]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7308850" y="2133600"/>
            <a:ext cx="1517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glob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142875"/>
            <a:ext cx="13922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право 28"/>
          <p:cNvSpPr/>
          <p:nvPr/>
        </p:nvSpPr>
        <p:spPr>
          <a:xfrm>
            <a:off x="785813" y="2500313"/>
            <a:ext cx="2643187" cy="1428750"/>
          </a:xfrm>
          <a:prstGeom prst="rightArrow">
            <a:avLst/>
          </a:prstGeom>
          <a:gradFill>
            <a:gsLst>
              <a:gs pos="2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Үйге тапсырма</a:t>
            </a:r>
          </a:p>
        </p:txBody>
      </p:sp>
      <p:sp>
        <p:nvSpPr>
          <p:cNvPr id="30" name="Блок-схема: документ 29"/>
          <p:cNvSpPr/>
          <p:nvPr/>
        </p:nvSpPr>
        <p:spPr>
          <a:xfrm>
            <a:off x="4140200" y="2349500"/>
            <a:ext cx="2786063" cy="1857375"/>
          </a:xfrm>
          <a:prstGeom prst="flowChartDocumen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§17 оқып келу.</a:t>
            </a:r>
          </a:p>
          <a:p>
            <a:pPr algn="ctr">
              <a:defRPr/>
            </a:pPr>
            <a:r>
              <a:rPr lang="kk-KZ" b="1" i="1" dirty="0">
                <a:solidFill>
                  <a:schemeClr val="tx1"/>
                </a:solidFill>
              </a:rPr>
              <a:t>Дәптердегі кестелерді толтыру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5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7"/>
          <p:cNvGrpSpPr>
            <a:grpSpLocks/>
          </p:cNvGrpSpPr>
          <p:nvPr/>
        </p:nvGrpSpPr>
        <p:grpSpPr bwMode="auto">
          <a:xfrm>
            <a:off x="428625" y="857250"/>
            <a:ext cx="714375" cy="5143500"/>
            <a:chOff x="444" y="1161"/>
            <a:chExt cx="265" cy="3445"/>
          </a:xfrm>
        </p:grpSpPr>
        <p:sp>
          <p:nvSpPr>
            <p:cNvPr id="44061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8 w 316"/>
                <a:gd name="T1" fmla="*/ 0 h 264"/>
                <a:gd name="T2" fmla="*/ 9 w 316"/>
                <a:gd name="T3" fmla="*/ 0 h 264"/>
                <a:gd name="T4" fmla="*/ 7 w 316"/>
                <a:gd name="T5" fmla="*/ 1 h 264"/>
                <a:gd name="T6" fmla="*/ 4 w 316"/>
                <a:gd name="T7" fmla="*/ 1 h 264"/>
                <a:gd name="T8" fmla="*/ 3 w 316"/>
                <a:gd name="T9" fmla="*/ 1 h 264"/>
                <a:gd name="T10" fmla="*/ 2 w 316"/>
                <a:gd name="T11" fmla="*/ 1 h 264"/>
                <a:gd name="T12" fmla="*/ 3 w 316"/>
                <a:gd name="T13" fmla="*/ 0 h 264"/>
                <a:gd name="T14" fmla="*/ 3 w 316"/>
                <a:gd name="T15" fmla="*/ 0 h 264"/>
                <a:gd name="T16" fmla="*/ 1 w 316"/>
                <a:gd name="T17" fmla="*/ 0 h 264"/>
                <a:gd name="T18" fmla="*/ 0 w 316"/>
                <a:gd name="T19" fmla="*/ 1 h 264"/>
                <a:gd name="T20" fmla="*/ 1 w 316"/>
                <a:gd name="T21" fmla="*/ 2 h 264"/>
                <a:gd name="T22" fmla="*/ 2 w 316"/>
                <a:gd name="T23" fmla="*/ 3 h 264"/>
                <a:gd name="T24" fmla="*/ 3 w 316"/>
                <a:gd name="T25" fmla="*/ 3 h 264"/>
                <a:gd name="T26" fmla="*/ 6 w 316"/>
                <a:gd name="T27" fmla="*/ 3 h 264"/>
                <a:gd name="T28" fmla="*/ 8 w 316"/>
                <a:gd name="T29" fmla="*/ 2 h 264"/>
                <a:gd name="T30" fmla="*/ 10 w 316"/>
                <a:gd name="T31" fmla="*/ 1 h 264"/>
                <a:gd name="T32" fmla="*/ 12 w 316"/>
                <a:gd name="T33" fmla="*/ 1 h 264"/>
                <a:gd name="T34" fmla="*/ 14 w 316"/>
                <a:gd name="T35" fmla="*/ 1 h 264"/>
                <a:gd name="T36" fmla="*/ 16 w 316"/>
                <a:gd name="T37" fmla="*/ 2 h 264"/>
                <a:gd name="T38" fmla="*/ 17 w 316"/>
                <a:gd name="T39" fmla="*/ 3 h 264"/>
                <a:gd name="T40" fmla="*/ 17 w 316"/>
                <a:gd name="T41" fmla="*/ 4 h 264"/>
                <a:gd name="T42" fmla="*/ 16 w 316"/>
                <a:gd name="T43" fmla="*/ 5 h 264"/>
                <a:gd name="T44" fmla="*/ 14 w 316"/>
                <a:gd name="T45" fmla="*/ 6 h 264"/>
                <a:gd name="T46" fmla="*/ 12 w 316"/>
                <a:gd name="T47" fmla="*/ 6 h 264"/>
                <a:gd name="T48" fmla="*/ 10 w 316"/>
                <a:gd name="T49" fmla="*/ 5 h 264"/>
                <a:gd name="T50" fmla="*/ 10 w 316"/>
                <a:gd name="T51" fmla="*/ 4 h 264"/>
                <a:gd name="T52" fmla="*/ 10 w 316"/>
                <a:gd name="T53" fmla="*/ 3 h 264"/>
                <a:gd name="T54" fmla="*/ 9 w 316"/>
                <a:gd name="T55" fmla="*/ 3 h 264"/>
                <a:gd name="T56" fmla="*/ 8 w 316"/>
                <a:gd name="T57" fmla="*/ 3 h 264"/>
                <a:gd name="T58" fmla="*/ 7 w 316"/>
                <a:gd name="T59" fmla="*/ 3 h 264"/>
                <a:gd name="T60" fmla="*/ 6 w 316"/>
                <a:gd name="T61" fmla="*/ 5 h 264"/>
                <a:gd name="T62" fmla="*/ 4 w 316"/>
                <a:gd name="T63" fmla="*/ 5 h 264"/>
                <a:gd name="T64" fmla="*/ 1 w 316"/>
                <a:gd name="T65" fmla="*/ 6 h 264"/>
                <a:gd name="T66" fmla="*/ 1 w 316"/>
                <a:gd name="T67" fmla="*/ 7 h 264"/>
                <a:gd name="T68" fmla="*/ 1 w 316"/>
                <a:gd name="T69" fmla="*/ 8 h 264"/>
                <a:gd name="T70" fmla="*/ 1 w 316"/>
                <a:gd name="T71" fmla="*/ 7 h 264"/>
                <a:gd name="T72" fmla="*/ 2 w 316"/>
                <a:gd name="T73" fmla="*/ 7 h 264"/>
                <a:gd name="T74" fmla="*/ 5 w 316"/>
                <a:gd name="T75" fmla="*/ 7 h 264"/>
                <a:gd name="T76" fmla="*/ 7 w 316"/>
                <a:gd name="T77" fmla="*/ 7 h 264"/>
                <a:gd name="T78" fmla="*/ 10 w 316"/>
                <a:gd name="T79" fmla="*/ 8 h 264"/>
                <a:gd name="T80" fmla="*/ 12 w 316"/>
                <a:gd name="T81" fmla="*/ 8 h 264"/>
                <a:gd name="T82" fmla="*/ 17 w 316"/>
                <a:gd name="T83" fmla="*/ 7 h 264"/>
                <a:gd name="T84" fmla="*/ 20 w 316"/>
                <a:gd name="T85" fmla="*/ 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2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8 w 316"/>
                <a:gd name="T1" fmla="*/ 8 h 264"/>
                <a:gd name="T2" fmla="*/ 9 w 316"/>
                <a:gd name="T3" fmla="*/ 8 h 264"/>
                <a:gd name="T4" fmla="*/ 7 w 316"/>
                <a:gd name="T5" fmla="*/ 7 h 264"/>
                <a:gd name="T6" fmla="*/ 4 w 316"/>
                <a:gd name="T7" fmla="*/ 6 h 264"/>
                <a:gd name="T8" fmla="*/ 3 w 316"/>
                <a:gd name="T9" fmla="*/ 6 h 264"/>
                <a:gd name="T10" fmla="*/ 2 w 316"/>
                <a:gd name="T11" fmla="*/ 6 h 264"/>
                <a:gd name="T12" fmla="*/ 3 w 316"/>
                <a:gd name="T13" fmla="*/ 7 h 264"/>
                <a:gd name="T14" fmla="*/ 3 w 316"/>
                <a:gd name="T15" fmla="*/ 7 h 264"/>
                <a:gd name="T16" fmla="*/ 1 w 316"/>
                <a:gd name="T17" fmla="*/ 8 h 264"/>
                <a:gd name="T18" fmla="*/ 0 w 316"/>
                <a:gd name="T19" fmla="*/ 7 h 264"/>
                <a:gd name="T20" fmla="*/ 1 w 316"/>
                <a:gd name="T21" fmla="*/ 5 h 264"/>
                <a:gd name="T22" fmla="*/ 2 w 316"/>
                <a:gd name="T23" fmla="*/ 4 h 264"/>
                <a:gd name="T24" fmla="*/ 3 w 316"/>
                <a:gd name="T25" fmla="*/ 4 h 264"/>
                <a:gd name="T26" fmla="*/ 6 w 316"/>
                <a:gd name="T27" fmla="*/ 4 h 264"/>
                <a:gd name="T28" fmla="*/ 8 w 316"/>
                <a:gd name="T29" fmla="*/ 5 h 264"/>
                <a:gd name="T30" fmla="*/ 10 w 316"/>
                <a:gd name="T31" fmla="*/ 6 h 264"/>
                <a:gd name="T32" fmla="*/ 12 w 316"/>
                <a:gd name="T33" fmla="*/ 6 h 264"/>
                <a:gd name="T34" fmla="*/ 14 w 316"/>
                <a:gd name="T35" fmla="*/ 6 h 264"/>
                <a:gd name="T36" fmla="*/ 16 w 316"/>
                <a:gd name="T37" fmla="*/ 6 h 264"/>
                <a:gd name="T38" fmla="*/ 17 w 316"/>
                <a:gd name="T39" fmla="*/ 5 h 264"/>
                <a:gd name="T40" fmla="*/ 17 w 316"/>
                <a:gd name="T41" fmla="*/ 3 h 264"/>
                <a:gd name="T42" fmla="*/ 16 w 316"/>
                <a:gd name="T43" fmla="*/ 2 h 264"/>
                <a:gd name="T44" fmla="*/ 14 w 316"/>
                <a:gd name="T45" fmla="*/ 2 h 264"/>
                <a:gd name="T46" fmla="*/ 12 w 316"/>
                <a:gd name="T47" fmla="*/ 2 h 264"/>
                <a:gd name="T48" fmla="*/ 10 w 316"/>
                <a:gd name="T49" fmla="*/ 2 h 264"/>
                <a:gd name="T50" fmla="*/ 10 w 316"/>
                <a:gd name="T51" fmla="*/ 4 h 264"/>
                <a:gd name="T52" fmla="*/ 10 w 316"/>
                <a:gd name="T53" fmla="*/ 4 h 264"/>
                <a:gd name="T54" fmla="*/ 9 w 316"/>
                <a:gd name="T55" fmla="*/ 5 h 264"/>
                <a:gd name="T56" fmla="*/ 8 w 316"/>
                <a:gd name="T57" fmla="*/ 5 h 264"/>
                <a:gd name="T58" fmla="*/ 7 w 316"/>
                <a:gd name="T59" fmla="*/ 4 h 264"/>
                <a:gd name="T60" fmla="*/ 6 w 316"/>
                <a:gd name="T61" fmla="*/ 2 h 264"/>
                <a:gd name="T62" fmla="*/ 4 w 316"/>
                <a:gd name="T63" fmla="*/ 2 h 264"/>
                <a:gd name="T64" fmla="*/ 2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3 w 316"/>
                <a:gd name="T75" fmla="*/ 1 h 264"/>
                <a:gd name="T76" fmla="*/ 5 w 316"/>
                <a:gd name="T77" fmla="*/ 1 h 264"/>
                <a:gd name="T78" fmla="*/ 8 w 316"/>
                <a:gd name="T79" fmla="*/ 1 h 264"/>
                <a:gd name="T80" fmla="*/ 10 w 316"/>
                <a:gd name="T81" fmla="*/ 1 h 264"/>
                <a:gd name="T82" fmla="*/ 13 w 316"/>
                <a:gd name="T83" fmla="*/ 0 h 264"/>
                <a:gd name="T84" fmla="*/ 18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3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37 w 588"/>
                <a:gd name="T1" fmla="*/ 0 h 264"/>
                <a:gd name="T2" fmla="*/ 36 w 588"/>
                <a:gd name="T3" fmla="*/ 1 h 264"/>
                <a:gd name="T4" fmla="*/ 33 w 588"/>
                <a:gd name="T5" fmla="*/ 1 h 264"/>
                <a:gd name="T6" fmla="*/ 28 w 588"/>
                <a:gd name="T7" fmla="*/ 1 h 264"/>
                <a:gd name="T8" fmla="*/ 24 w 588"/>
                <a:gd name="T9" fmla="*/ 1 h 264"/>
                <a:gd name="T10" fmla="*/ 20 w 588"/>
                <a:gd name="T11" fmla="*/ 1 h 264"/>
                <a:gd name="T12" fmla="*/ 17 w 588"/>
                <a:gd name="T13" fmla="*/ 1 h 264"/>
                <a:gd name="T14" fmla="*/ 18 w 588"/>
                <a:gd name="T15" fmla="*/ 1 h 264"/>
                <a:gd name="T16" fmla="*/ 20 w 588"/>
                <a:gd name="T17" fmla="*/ 2 h 264"/>
                <a:gd name="T18" fmla="*/ 22 w 588"/>
                <a:gd name="T19" fmla="*/ 2 h 264"/>
                <a:gd name="T20" fmla="*/ 23 w 588"/>
                <a:gd name="T21" fmla="*/ 2 h 264"/>
                <a:gd name="T22" fmla="*/ 24 w 588"/>
                <a:gd name="T23" fmla="*/ 4 h 264"/>
                <a:gd name="T24" fmla="*/ 26 w 588"/>
                <a:gd name="T25" fmla="*/ 5 h 264"/>
                <a:gd name="T26" fmla="*/ 27 w 588"/>
                <a:gd name="T27" fmla="*/ 5 h 264"/>
                <a:gd name="T28" fmla="*/ 27 w 588"/>
                <a:gd name="T29" fmla="*/ 4 h 264"/>
                <a:gd name="T30" fmla="*/ 27 w 588"/>
                <a:gd name="T31" fmla="*/ 3 h 264"/>
                <a:gd name="T32" fmla="*/ 27 w 588"/>
                <a:gd name="T33" fmla="*/ 2 h 264"/>
                <a:gd name="T34" fmla="*/ 29 w 588"/>
                <a:gd name="T35" fmla="*/ 2 h 264"/>
                <a:gd name="T36" fmla="*/ 32 w 588"/>
                <a:gd name="T37" fmla="*/ 2 h 264"/>
                <a:gd name="T38" fmla="*/ 33 w 588"/>
                <a:gd name="T39" fmla="*/ 2 h 264"/>
                <a:gd name="T40" fmla="*/ 35 w 588"/>
                <a:gd name="T41" fmla="*/ 4 h 264"/>
                <a:gd name="T42" fmla="*/ 35 w 588"/>
                <a:gd name="T43" fmla="*/ 5 h 264"/>
                <a:gd name="T44" fmla="*/ 33 w 588"/>
                <a:gd name="T45" fmla="*/ 6 h 264"/>
                <a:gd name="T46" fmla="*/ 31 w 588"/>
                <a:gd name="T47" fmla="*/ 6 h 264"/>
                <a:gd name="T48" fmla="*/ 28 w 588"/>
                <a:gd name="T49" fmla="*/ 6 h 264"/>
                <a:gd name="T50" fmla="*/ 20 w 588"/>
                <a:gd name="T51" fmla="*/ 3 h 264"/>
                <a:gd name="T52" fmla="*/ 10 w 588"/>
                <a:gd name="T53" fmla="*/ 1 h 264"/>
                <a:gd name="T54" fmla="*/ 6 w 588"/>
                <a:gd name="T55" fmla="*/ 1 h 264"/>
                <a:gd name="T56" fmla="*/ 3 w 588"/>
                <a:gd name="T57" fmla="*/ 1 h 264"/>
                <a:gd name="T58" fmla="*/ 1 w 588"/>
                <a:gd name="T59" fmla="*/ 2 h 264"/>
                <a:gd name="T60" fmla="*/ 0 w 588"/>
                <a:gd name="T61" fmla="*/ 5 h 264"/>
                <a:gd name="T62" fmla="*/ 25 w 588"/>
                <a:gd name="T63" fmla="*/ 7 h 264"/>
                <a:gd name="T64" fmla="*/ 24 w 588"/>
                <a:gd name="T65" fmla="*/ 7 h 264"/>
                <a:gd name="T66" fmla="*/ 21 w 588"/>
                <a:gd name="T67" fmla="*/ 7 h 264"/>
                <a:gd name="T68" fmla="*/ 20 w 588"/>
                <a:gd name="T69" fmla="*/ 6 h 264"/>
                <a:gd name="T70" fmla="*/ 18 w 588"/>
                <a:gd name="T71" fmla="*/ 6 h 264"/>
                <a:gd name="T72" fmla="*/ 17 w 588"/>
                <a:gd name="T73" fmla="*/ 5 h 264"/>
                <a:gd name="T74" fmla="*/ 17 w 588"/>
                <a:gd name="T75" fmla="*/ 6 h 264"/>
                <a:gd name="T76" fmla="*/ 17 w 588"/>
                <a:gd name="T77" fmla="*/ 7 h 264"/>
                <a:gd name="T78" fmla="*/ 16 w 588"/>
                <a:gd name="T79" fmla="*/ 7 h 264"/>
                <a:gd name="T80" fmla="*/ 14 w 588"/>
                <a:gd name="T81" fmla="*/ 7 h 264"/>
                <a:gd name="T82" fmla="*/ 14 w 588"/>
                <a:gd name="T83" fmla="*/ 5 h 264"/>
                <a:gd name="T84" fmla="*/ 13 w 588"/>
                <a:gd name="T85" fmla="*/ 4 h 264"/>
                <a:gd name="T86" fmla="*/ 12 w 588"/>
                <a:gd name="T87" fmla="*/ 3 h 264"/>
                <a:gd name="T88" fmla="*/ 10 w 588"/>
                <a:gd name="T89" fmla="*/ 4 h 264"/>
                <a:gd name="T90" fmla="*/ 11 w 588"/>
                <a:gd name="T91" fmla="*/ 5 h 264"/>
                <a:gd name="T92" fmla="*/ 9 w 588"/>
                <a:gd name="T93" fmla="*/ 6 h 264"/>
                <a:gd name="T94" fmla="*/ 7 w 588"/>
                <a:gd name="T95" fmla="*/ 6 h 264"/>
                <a:gd name="T96" fmla="*/ 5 w 588"/>
                <a:gd name="T97" fmla="*/ 6 h 264"/>
                <a:gd name="T98" fmla="*/ 3 w 588"/>
                <a:gd name="T99" fmla="*/ 5 h 264"/>
                <a:gd name="T100" fmla="*/ 3 w 588"/>
                <a:gd name="T101" fmla="*/ 3 h 264"/>
                <a:gd name="T102" fmla="*/ 5 w 588"/>
                <a:gd name="T103" fmla="*/ 2 h 264"/>
                <a:gd name="T104" fmla="*/ 8 w 588"/>
                <a:gd name="T105" fmla="*/ 2 h 264"/>
                <a:gd name="T106" fmla="*/ 14 w 588"/>
                <a:gd name="T107" fmla="*/ 3 h 264"/>
                <a:gd name="T108" fmla="*/ 27 w 588"/>
                <a:gd name="T109" fmla="*/ 8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4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37 w 588"/>
                <a:gd name="T1" fmla="*/ 8 h 262"/>
                <a:gd name="T2" fmla="*/ 36 w 588"/>
                <a:gd name="T3" fmla="*/ 7 h 262"/>
                <a:gd name="T4" fmla="*/ 33 w 588"/>
                <a:gd name="T5" fmla="*/ 7 h 262"/>
                <a:gd name="T6" fmla="*/ 28 w 588"/>
                <a:gd name="T7" fmla="*/ 8 h 262"/>
                <a:gd name="T8" fmla="*/ 22 w 588"/>
                <a:gd name="T9" fmla="*/ 7 h 262"/>
                <a:gd name="T10" fmla="*/ 18 w 588"/>
                <a:gd name="T11" fmla="*/ 8 h 262"/>
                <a:gd name="T12" fmla="*/ 17 w 588"/>
                <a:gd name="T13" fmla="*/ 7 h 262"/>
                <a:gd name="T14" fmla="*/ 19 w 588"/>
                <a:gd name="T15" fmla="*/ 6 h 262"/>
                <a:gd name="T16" fmla="*/ 21 w 588"/>
                <a:gd name="T17" fmla="*/ 5 h 262"/>
                <a:gd name="T18" fmla="*/ 23 w 588"/>
                <a:gd name="T19" fmla="*/ 5 h 262"/>
                <a:gd name="T20" fmla="*/ 23 w 588"/>
                <a:gd name="T21" fmla="*/ 5 h 262"/>
                <a:gd name="T22" fmla="*/ 25 w 588"/>
                <a:gd name="T23" fmla="*/ 3 h 262"/>
                <a:gd name="T24" fmla="*/ 27 w 588"/>
                <a:gd name="T25" fmla="*/ 3 h 262"/>
                <a:gd name="T26" fmla="*/ 27 w 588"/>
                <a:gd name="T27" fmla="*/ 3 h 262"/>
                <a:gd name="T28" fmla="*/ 27 w 588"/>
                <a:gd name="T29" fmla="*/ 4 h 262"/>
                <a:gd name="T30" fmla="*/ 27 w 588"/>
                <a:gd name="T31" fmla="*/ 5 h 262"/>
                <a:gd name="T32" fmla="*/ 28 w 588"/>
                <a:gd name="T33" fmla="*/ 5 h 262"/>
                <a:gd name="T34" fmla="*/ 30 w 588"/>
                <a:gd name="T35" fmla="*/ 6 h 262"/>
                <a:gd name="T36" fmla="*/ 32 w 588"/>
                <a:gd name="T37" fmla="*/ 6 h 262"/>
                <a:gd name="T38" fmla="*/ 35 w 588"/>
                <a:gd name="T39" fmla="*/ 4 h 262"/>
                <a:gd name="T40" fmla="*/ 35 w 588"/>
                <a:gd name="T41" fmla="*/ 3 h 262"/>
                <a:gd name="T42" fmla="*/ 33 w 588"/>
                <a:gd name="T43" fmla="*/ 1 h 262"/>
                <a:gd name="T44" fmla="*/ 31 w 588"/>
                <a:gd name="T45" fmla="*/ 1 h 262"/>
                <a:gd name="T46" fmla="*/ 28 w 588"/>
                <a:gd name="T47" fmla="*/ 1 h 262"/>
                <a:gd name="T48" fmla="*/ 20 w 588"/>
                <a:gd name="T49" fmla="*/ 4 h 262"/>
                <a:gd name="T50" fmla="*/ 10 w 588"/>
                <a:gd name="T51" fmla="*/ 7 h 262"/>
                <a:gd name="T52" fmla="*/ 6 w 588"/>
                <a:gd name="T53" fmla="*/ 8 h 262"/>
                <a:gd name="T54" fmla="*/ 3 w 588"/>
                <a:gd name="T55" fmla="*/ 7 h 262"/>
                <a:gd name="T56" fmla="*/ 1 w 588"/>
                <a:gd name="T57" fmla="*/ 6 h 262"/>
                <a:gd name="T58" fmla="*/ 0 w 588"/>
                <a:gd name="T59" fmla="*/ 2 h 262"/>
                <a:gd name="T60" fmla="*/ 25 w 588"/>
                <a:gd name="T61" fmla="*/ 1 h 262"/>
                <a:gd name="T62" fmla="*/ 24 w 588"/>
                <a:gd name="T63" fmla="*/ 1 h 262"/>
                <a:gd name="T64" fmla="*/ 21 w 588"/>
                <a:gd name="T65" fmla="*/ 1 h 262"/>
                <a:gd name="T66" fmla="*/ 20 w 588"/>
                <a:gd name="T67" fmla="*/ 1 h 262"/>
                <a:gd name="T68" fmla="*/ 18 w 588"/>
                <a:gd name="T69" fmla="*/ 2 h 262"/>
                <a:gd name="T70" fmla="*/ 17 w 588"/>
                <a:gd name="T71" fmla="*/ 2 h 262"/>
                <a:gd name="T72" fmla="*/ 17 w 588"/>
                <a:gd name="T73" fmla="*/ 1 h 262"/>
                <a:gd name="T74" fmla="*/ 17 w 588"/>
                <a:gd name="T75" fmla="*/ 1 h 262"/>
                <a:gd name="T76" fmla="*/ 16 w 588"/>
                <a:gd name="T77" fmla="*/ 1 h 262"/>
                <a:gd name="T78" fmla="*/ 14 w 588"/>
                <a:gd name="T79" fmla="*/ 1 h 262"/>
                <a:gd name="T80" fmla="*/ 14 w 588"/>
                <a:gd name="T81" fmla="*/ 2 h 262"/>
                <a:gd name="T82" fmla="*/ 13 w 588"/>
                <a:gd name="T83" fmla="*/ 3 h 262"/>
                <a:gd name="T84" fmla="*/ 12 w 588"/>
                <a:gd name="T85" fmla="*/ 4 h 262"/>
                <a:gd name="T86" fmla="*/ 10 w 588"/>
                <a:gd name="T87" fmla="*/ 4 h 262"/>
                <a:gd name="T88" fmla="*/ 11 w 588"/>
                <a:gd name="T89" fmla="*/ 3 h 262"/>
                <a:gd name="T90" fmla="*/ 10 w 588"/>
                <a:gd name="T91" fmla="*/ 1 h 262"/>
                <a:gd name="T92" fmla="*/ 8 w 588"/>
                <a:gd name="T93" fmla="*/ 1 h 262"/>
                <a:gd name="T94" fmla="*/ 6 w 588"/>
                <a:gd name="T95" fmla="*/ 1 h 262"/>
                <a:gd name="T96" fmla="*/ 3 w 588"/>
                <a:gd name="T97" fmla="*/ 2 h 262"/>
                <a:gd name="T98" fmla="*/ 3 w 588"/>
                <a:gd name="T99" fmla="*/ 4 h 262"/>
                <a:gd name="T100" fmla="*/ 4 w 588"/>
                <a:gd name="T101" fmla="*/ 5 h 262"/>
                <a:gd name="T102" fmla="*/ 7 w 588"/>
                <a:gd name="T103" fmla="*/ 6 h 262"/>
                <a:gd name="T104" fmla="*/ 9 w 588"/>
                <a:gd name="T105" fmla="*/ 6 h 262"/>
                <a:gd name="T106" fmla="*/ 22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5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8 h 262"/>
                <a:gd name="T2" fmla="*/ 2 w 588"/>
                <a:gd name="T3" fmla="*/ 7 h 262"/>
                <a:gd name="T4" fmla="*/ 4 w 588"/>
                <a:gd name="T5" fmla="*/ 7 h 262"/>
                <a:gd name="T6" fmla="*/ 10 w 588"/>
                <a:gd name="T7" fmla="*/ 8 h 262"/>
                <a:gd name="T8" fmla="*/ 16 w 588"/>
                <a:gd name="T9" fmla="*/ 7 h 262"/>
                <a:gd name="T10" fmla="*/ 20 w 588"/>
                <a:gd name="T11" fmla="*/ 8 h 262"/>
                <a:gd name="T12" fmla="*/ 20 w 588"/>
                <a:gd name="T13" fmla="*/ 7 h 262"/>
                <a:gd name="T14" fmla="*/ 19 w 588"/>
                <a:gd name="T15" fmla="*/ 6 h 262"/>
                <a:gd name="T16" fmla="*/ 17 w 588"/>
                <a:gd name="T17" fmla="*/ 5 h 262"/>
                <a:gd name="T18" fmla="*/ 14 w 588"/>
                <a:gd name="T19" fmla="*/ 5 h 262"/>
                <a:gd name="T20" fmla="*/ 14 w 588"/>
                <a:gd name="T21" fmla="*/ 4 h 262"/>
                <a:gd name="T22" fmla="*/ 12 w 588"/>
                <a:gd name="T23" fmla="*/ 3 h 262"/>
                <a:gd name="T24" fmla="*/ 10 w 588"/>
                <a:gd name="T25" fmla="*/ 3 h 262"/>
                <a:gd name="T26" fmla="*/ 10 w 588"/>
                <a:gd name="T27" fmla="*/ 3 h 262"/>
                <a:gd name="T28" fmla="*/ 11 w 588"/>
                <a:gd name="T29" fmla="*/ 4 h 262"/>
                <a:gd name="T30" fmla="*/ 11 w 588"/>
                <a:gd name="T31" fmla="*/ 5 h 262"/>
                <a:gd name="T32" fmla="*/ 9 w 588"/>
                <a:gd name="T33" fmla="*/ 6 h 262"/>
                <a:gd name="T34" fmla="*/ 6 w 588"/>
                <a:gd name="T35" fmla="*/ 6 h 262"/>
                <a:gd name="T36" fmla="*/ 4 w 588"/>
                <a:gd name="T37" fmla="*/ 5 h 262"/>
                <a:gd name="T38" fmla="*/ 3 w 588"/>
                <a:gd name="T39" fmla="*/ 4 h 262"/>
                <a:gd name="T40" fmla="*/ 3 w 588"/>
                <a:gd name="T41" fmla="*/ 2 h 262"/>
                <a:gd name="T42" fmla="*/ 5 w 588"/>
                <a:gd name="T43" fmla="*/ 1 h 262"/>
                <a:gd name="T44" fmla="*/ 9 w 588"/>
                <a:gd name="T45" fmla="*/ 1 h 262"/>
                <a:gd name="T46" fmla="*/ 13 w 588"/>
                <a:gd name="T47" fmla="*/ 2 h 262"/>
                <a:gd name="T48" fmla="*/ 24 w 588"/>
                <a:gd name="T49" fmla="*/ 6 h 262"/>
                <a:gd name="T50" fmla="*/ 29 w 588"/>
                <a:gd name="T51" fmla="*/ 7 h 262"/>
                <a:gd name="T52" fmla="*/ 34 w 588"/>
                <a:gd name="T53" fmla="*/ 7 h 262"/>
                <a:gd name="T54" fmla="*/ 36 w 588"/>
                <a:gd name="T55" fmla="*/ 6 h 262"/>
                <a:gd name="T56" fmla="*/ 38 w 588"/>
                <a:gd name="T57" fmla="*/ 5 h 262"/>
                <a:gd name="T58" fmla="*/ 13 w 588"/>
                <a:gd name="T59" fmla="*/ 0 h 262"/>
                <a:gd name="T60" fmla="*/ 14 w 588"/>
                <a:gd name="T61" fmla="*/ 1 h 262"/>
                <a:gd name="T62" fmla="*/ 16 w 588"/>
                <a:gd name="T63" fmla="*/ 1 h 262"/>
                <a:gd name="T64" fmla="*/ 18 w 588"/>
                <a:gd name="T65" fmla="*/ 1 h 262"/>
                <a:gd name="T66" fmla="*/ 19 w 588"/>
                <a:gd name="T67" fmla="*/ 1 h 262"/>
                <a:gd name="T68" fmla="*/ 20 w 588"/>
                <a:gd name="T69" fmla="*/ 2 h 262"/>
                <a:gd name="T70" fmla="*/ 21 w 588"/>
                <a:gd name="T71" fmla="*/ 2 h 262"/>
                <a:gd name="T72" fmla="*/ 21 w 588"/>
                <a:gd name="T73" fmla="*/ 1 h 262"/>
                <a:gd name="T74" fmla="*/ 22 w 588"/>
                <a:gd name="T75" fmla="*/ 1 h 262"/>
                <a:gd name="T76" fmla="*/ 23 w 588"/>
                <a:gd name="T77" fmla="*/ 1 h 262"/>
                <a:gd name="T78" fmla="*/ 23 w 588"/>
                <a:gd name="T79" fmla="*/ 1 h 262"/>
                <a:gd name="T80" fmla="*/ 24 w 588"/>
                <a:gd name="T81" fmla="*/ 3 h 262"/>
                <a:gd name="T82" fmla="*/ 26 w 588"/>
                <a:gd name="T83" fmla="*/ 4 h 262"/>
                <a:gd name="T84" fmla="*/ 27 w 588"/>
                <a:gd name="T85" fmla="*/ 4 h 262"/>
                <a:gd name="T86" fmla="*/ 27 w 588"/>
                <a:gd name="T87" fmla="*/ 3 h 262"/>
                <a:gd name="T88" fmla="*/ 27 w 588"/>
                <a:gd name="T89" fmla="*/ 2 h 262"/>
                <a:gd name="T90" fmla="*/ 28 w 588"/>
                <a:gd name="T91" fmla="*/ 1 h 262"/>
                <a:gd name="T92" fmla="*/ 31 w 588"/>
                <a:gd name="T93" fmla="*/ 1 h 262"/>
                <a:gd name="T94" fmla="*/ 34 w 588"/>
                <a:gd name="T95" fmla="*/ 1 h 262"/>
                <a:gd name="T96" fmla="*/ 35 w 588"/>
                <a:gd name="T97" fmla="*/ 3 h 262"/>
                <a:gd name="T98" fmla="*/ 35 w 588"/>
                <a:gd name="T99" fmla="*/ 4 h 262"/>
                <a:gd name="T100" fmla="*/ 33 w 588"/>
                <a:gd name="T101" fmla="*/ 5 h 262"/>
                <a:gd name="T102" fmla="*/ 30 w 588"/>
                <a:gd name="T103" fmla="*/ 6 h 262"/>
                <a:gd name="T104" fmla="*/ 24 w 588"/>
                <a:gd name="T105" fmla="*/ 4 h 262"/>
                <a:gd name="T106" fmla="*/ 1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6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2 w 588"/>
                <a:gd name="T3" fmla="*/ 1 h 264"/>
                <a:gd name="T4" fmla="*/ 4 w 588"/>
                <a:gd name="T5" fmla="*/ 1 h 264"/>
                <a:gd name="T6" fmla="*/ 10 w 588"/>
                <a:gd name="T7" fmla="*/ 1 h 264"/>
                <a:gd name="T8" fmla="*/ 14 w 588"/>
                <a:gd name="T9" fmla="*/ 1 h 264"/>
                <a:gd name="T10" fmla="*/ 19 w 588"/>
                <a:gd name="T11" fmla="*/ 1 h 264"/>
                <a:gd name="T12" fmla="*/ 20 w 588"/>
                <a:gd name="T13" fmla="*/ 1 h 264"/>
                <a:gd name="T14" fmla="*/ 20 w 588"/>
                <a:gd name="T15" fmla="*/ 1 h 264"/>
                <a:gd name="T16" fmla="*/ 18 w 588"/>
                <a:gd name="T17" fmla="*/ 2 h 264"/>
                <a:gd name="T18" fmla="*/ 16 w 588"/>
                <a:gd name="T19" fmla="*/ 2 h 264"/>
                <a:gd name="T20" fmla="*/ 14 w 588"/>
                <a:gd name="T21" fmla="*/ 3 h 264"/>
                <a:gd name="T22" fmla="*/ 13 w 588"/>
                <a:gd name="T23" fmla="*/ 4 h 264"/>
                <a:gd name="T24" fmla="*/ 11 w 588"/>
                <a:gd name="T25" fmla="*/ 5 h 264"/>
                <a:gd name="T26" fmla="*/ 10 w 588"/>
                <a:gd name="T27" fmla="*/ 4 h 264"/>
                <a:gd name="T28" fmla="*/ 11 w 588"/>
                <a:gd name="T29" fmla="*/ 4 h 264"/>
                <a:gd name="T30" fmla="*/ 11 w 588"/>
                <a:gd name="T31" fmla="*/ 3 h 264"/>
                <a:gd name="T32" fmla="*/ 10 w 588"/>
                <a:gd name="T33" fmla="*/ 2 h 264"/>
                <a:gd name="T34" fmla="*/ 8 w 588"/>
                <a:gd name="T35" fmla="*/ 2 h 264"/>
                <a:gd name="T36" fmla="*/ 5 w 588"/>
                <a:gd name="T37" fmla="*/ 2 h 264"/>
                <a:gd name="T38" fmla="*/ 3 w 588"/>
                <a:gd name="T39" fmla="*/ 3 h 264"/>
                <a:gd name="T40" fmla="*/ 3 w 588"/>
                <a:gd name="T41" fmla="*/ 4 h 264"/>
                <a:gd name="T42" fmla="*/ 4 w 588"/>
                <a:gd name="T43" fmla="*/ 6 h 264"/>
                <a:gd name="T44" fmla="*/ 6 w 588"/>
                <a:gd name="T45" fmla="*/ 6 h 264"/>
                <a:gd name="T46" fmla="*/ 9 w 588"/>
                <a:gd name="T47" fmla="*/ 6 h 264"/>
                <a:gd name="T48" fmla="*/ 13 w 588"/>
                <a:gd name="T49" fmla="*/ 5 h 264"/>
                <a:gd name="T50" fmla="*/ 24 w 588"/>
                <a:gd name="T51" fmla="*/ 1 h 264"/>
                <a:gd name="T52" fmla="*/ 29 w 588"/>
                <a:gd name="T53" fmla="*/ 1 h 264"/>
                <a:gd name="T54" fmla="*/ 34 w 588"/>
                <a:gd name="T55" fmla="*/ 1 h 264"/>
                <a:gd name="T56" fmla="*/ 36 w 588"/>
                <a:gd name="T57" fmla="*/ 1 h 264"/>
                <a:gd name="T58" fmla="*/ 38 w 588"/>
                <a:gd name="T59" fmla="*/ 2 h 264"/>
                <a:gd name="T60" fmla="*/ 13 w 588"/>
                <a:gd name="T61" fmla="*/ 8 h 264"/>
                <a:gd name="T62" fmla="*/ 14 w 588"/>
                <a:gd name="T63" fmla="*/ 7 h 264"/>
                <a:gd name="T64" fmla="*/ 16 w 588"/>
                <a:gd name="T65" fmla="*/ 7 h 264"/>
                <a:gd name="T66" fmla="*/ 18 w 588"/>
                <a:gd name="T67" fmla="*/ 7 h 264"/>
                <a:gd name="T68" fmla="*/ 19 w 588"/>
                <a:gd name="T69" fmla="*/ 6 h 264"/>
                <a:gd name="T70" fmla="*/ 20 w 588"/>
                <a:gd name="T71" fmla="*/ 5 h 264"/>
                <a:gd name="T72" fmla="*/ 21 w 588"/>
                <a:gd name="T73" fmla="*/ 6 h 264"/>
                <a:gd name="T74" fmla="*/ 21 w 588"/>
                <a:gd name="T75" fmla="*/ 7 h 264"/>
                <a:gd name="T76" fmla="*/ 22 w 588"/>
                <a:gd name="T77" fmla="*/ 7 h 264"/>
                <a:gd name="T78" fmla="*/ 23 w 588"/>
                <a:gd name="T79" fmla="*/ 7 h 264"/>
                <a:gd name="T80" fmla="*/ 23 w 588"/>
                <a:gd name="T81" fmla="*/ 6 h 264"/>
                <a:gd name="T82" fmla="*/ 24 w 588"/>
                <a:gd name="T83" fmla="*/ 4 h 264"/>
                <a:gd name="T84" fmla="*/ 26 w 588"/>
                <a:gd name="T85" fmla="*/ 4 h 264"/>
                <a:gd name="T86" fmla="*/ 27 w 588"/>
                <a:gd name="T87" fmla="*/ 3 h 264"/>
                <a:gd name="T88" fmla="*/ 27 w 588"/>
                <a:gd name="T89" fmla="*/ 4 h 264"/>
                <a:gd name="T90" fmla="*/ 28 w 588"/>
                <a:gd name="T91" fmla="*/ 6 h 264"/>
                <a:gd name="T92" fmla="*/ 29 w 588"/>
                <a:gd name="T93" fmla="*/ 6 h 264"/>
                <a:gd name="T94" fmla="*/ 32 w 588"/>
                <a:gd name="T95" fmla="*/ 6 h 264"/>
                <a:gd name="T96" fmla="*/ 35 w 588"/>
                <a:gd name="T97" fmla="*/ 5 h 264"/>
                <a:gd name="T98" fmla="*/ 35 w 588"/>
                <a:gd name="T99" fmla="*/ 4 h 264"/>
                <a:gd name="T100" fmla="*/ 34 w 588"/>
                <a:gd name="T101" fmla="*/ 2 h 264"/>
                <a:gd name="T102" fmla="*/ 31 w 588"/>
                <a:gd name="T103" fmla="*/ 2 h 264"/>
                <a:gd name="T104" fmla="*/ 29 w 588"/>
                <a:gd name="T105" fmla="*/ 2 h 264"/>
                <a:gd name="T106" fmla="*/ 15 w 588"/>
                <a:gd name="T107" fmla="*/ 6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7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7 w 316"/>
                <a:gd name="T1" fmla="*/ 0 h 264"/>
                <a:gd name="T2" fmla="*/ 9 w 316"/>
                <a:gd name="T3" fmla="*/ 0 h 264"/>
                <a:gd name="T4" fmla="*/ 7 w 316"/>
                <a:gd name="T5" fmla="*/ 1 h 264"/>
                <a:gd name="T6" fmla="*/ 4 w 316"/>
                <a:gd name="T7" fmla="*/ 1 h 264"/>
                <a:gd name="T8" fmla="*/ 3 w 316"/>
                <a:gd name="T9" fmla="*/ 1 h 264"/>
                <a:gd name="T10" fmla="*/ 2 w 316"/>
                <a:gd name="T11" fmla="*/ 1 h 264"/>
                <a:gd name="T12" fmla="*/ 3 w 316"/>
                <a:gd name="T13" fmla="*/ 0 h 264"/>
                <a:gd name="T14" fmla="*/ 3 w 316"/>
                <a:gd name="T15" fmla="*/ 0 h 264"/>
                <a:gd name="T16" fmla="*/ 1 w 316"/>
                <a:gd name="T17" fmla="*/ 0 h 264"/>
                <a:gd name="T18" fmla="*/ 0 w 316"/>
                <a:gd name="T19" fmla="*/ 1 h 264"/>
                <a:gd name="T20" fmla="*/ 1 w 316"/>
                <a:gd name="T21" fmla="*/ 2 h 264"/>
                <a:gd name="T22" fmla="*/ 2 w 316"/>
                <a:gd name="T23" fmla="*/ 3 h 264"/>
                <a:gd name="T24" fmla="*/ 3 w 316"/>
                <a:gd name="T25" fmla="*/ 3 h 264"/>
                <a:gd name="T26" fmla="*/ 6 w 316"/>
                <a:gd name="T27" fmla="*/ 3 h 264"/>
                <a:gd name="T28" fmla="*/ 8 w 316"/>
                <a:gd name="T29" fmla="*/ 2 h 264"/>
                <a:gd name="T30" fmla="*/ 10 w 316"/>
                <a:gd name="T31" fmla="*/ 1 h 264"/>
                <a:gd name="T32" fmla="*/ 12 w 316"/>
                <a:gd name="T33" fmla="*/ 1 h 264"/>
                <a:gd name="T34" fmla="*/ 14 w 316"/>
                <a:gd name="T35" fmla="*/ 1 h 264"/>
                <a:gd name="T36" fmla="*/ 15 w 316"/>
                <a:gd name="T37" fmla="*/ 2 h 264"/>
                <a:gd name="T38" fmla="*/ 17 w 316"/>
                <a:gd name="T39" fmla="*/ 3 h 264"/>
                <a:gd name="T40" fmla="*/ 17 w 316"/>
                <a:gd name="T41" fmla="*/ 4 h 264"/>
                <a:gd name="T42" fmla="*/ 15 w 316"/>
                <a:gd name="T43" fmla="*/ 5 h 264"/>
                <a:gd name="T44" fmla="*/ 13 w 316"/>
                <a:gd name="T45" fmla="*/ 6 h 264"/>
                <a:gd name="T46" fmla="*/ 11 w 316"/>
                <a:gd name="T47" fmla="*/ 6 h 264"/>
                <a:gd name="T48" fmla="*/ 10 w 316"/>
                <a:gd name="T49" fmla="*/ 5 h 264"/>
                <a:gd name="T50" fmla="*/ 9 w 316"/>
                <a:gd name="T51" fmla="*/ 4 h 264"/>
                <a:gd name="T52" fmla="*/ 10 w 316"/>
                <a:gd name="T53" fmla="*/ 3 h 264"/>
                <a:gd name="T54" fmla="*/ 9 w 316"/>
                <a:gd name="T55" fmla="*/ 3 h 264"/>
                <a:gd name="T56" fmla="*/ 8 w 316"/>
                <a:gd name="T57" fmla="*/ 3 h 264"/>
                <a:gd name="T58" fmla="*/ 7 w 316"/>
                <a:gd name="T59" fmla="*/ 3 h 264"/>
                <a:gd name="T60" fmla="*/ 6 w 316"/>
                <a:gd name="T61" fmla="*/ 5 h 264"/>
                <a:gd name="T62" fmla="*/ 4 w 316"/>
                <a:gd name="T63" fmla="*/ 5 h 264"/>
                <a:gd name="T64" fmla="*/ 1 w 316"/>
                <a:gd name="T65" fmla="*/ 6 h 264"/>
                <a:gd name="T66" fmla="*/ 1 w 316"/>
                <a:gd name="T67" fmla="*/ 7 h 264"/>
                <a:gd name="T68" fmla="*/ 1 w 316"/>
                <a:gd name="T69" fmla="*/ 8 h 264"/>
                <a:gd name="T70" fmla="*/ 1 w 316"/>
                <a:gd name="T71" fmla="*/ 7 h 264"/>
                <a:gd name="T72" fmla="*/ 2 w 316"/>
                <a:gd name="T73" fmla="*/ 7 h 264"/>
                <a:gd name="T74" fmla="*/ 4 w 316"/>
                <a:gd name="T75" fmla="*/ 7 h 264"/>
                <a:gd name="T76" fmla="*/ 7 w 316"/>
                <a:gd name="T77" fmla="*/ 7 h 264"/>
                <a:gd name="T78" fmla="*/ 10 w 316"/>
                <a:gd name="T79" fmla="*/ 8 h 264"/>
                <a:gd name="T80" fmla="*/ 12 w 316"/>
                <a:gd name="T81" fmla="*/ 8 h 264"/>
                <a:gd name="T82" fmla="*/ 17 w 316"/>
                <a:gd name="T83" fmla="*/ 7 h 264"/>
                <a:gd name="T84" fmla="*/ 19 w 316"/>
                <a:gd name="T85" fmla="*/ 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8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7 w 316"/>
                <a:gd name="T1" fmla="*/ 8 h 264"/>
                <a:gd name="T2" fmla="*/ 9 w 316"/>
                <a:gd name="T3" fmla="*/ 8 h 264"/>
                <a:gd name="T4" fmla="*/ 7 w 316"/>
                <a:gd name="T5" fmla="*/ 7 h 264"/>
                <a:gd name="T6" fmla="*/ 4 w 316"/>
                <a:gd name="T7" fmla="*/ 6 h 264"/>
                <a:gd name="T8" fmla="*/ 3 w 316"/>
                <a:gd name="T9" fmla="*/ 6 h 264"/>
                <a:gd name="T10" fmla="*/ 2 w 316"/>
                <a:gd name="T11" fmla="*/ 6 h 264"/>
                <a:gd name="T12" fmla="*/ 3 w 316"/>
                <a:gd name="T13" fmla="*/ 7 h 264"/>
                <a:gd name="T14" fmla="*/ 3 w 316"/>
                <a:gd name="T15" fmla="*/ 7 h 264"/>
                <a:gd name="T16" fmla="*/ 1 w 316"/>
                <a:gd name="T17" fmla="*/ 8 h 264"/>
                <a:gd name="T18" fmla="*/ 0 w 316"/>
                <a:gd name="T19" fmla="*/ 7 h 264"/>
                <a:gd name="T20" fmla="*/ 1 w 316"/>
                <a:gd name="T21" fmla="*/ 5 h 264"/>
                <a:gd name="T22" fmla="*/ 2 w 316"/>
                <a:gd name="T23" fmla="*/ 4 h 264"/>
                <a:gd name="T24" fmla="*/ 3 w 316"/>
                <a:gd name="T25" fmla="*/ 4 h 264"/>
                <a:gd name="T26" fmla="*/ 6 w 316"/>
                <a:gd name="T27" fmla="*/ 4 h 264"/>
                <a:gd name="T28" fmla="*/ 8 w 316"/>
                <a:gd name="T29" fmla="*/ 5 h 264"/>
                <a:gd name="T30" fmla="*/ 10 w 316"/>
                <a:gd name="T31" fmla="*/ 6 h 264"/>
                <a:gd name="T32" fmla="*/ 12 w 316"/>
                <a:gd name="T33" fmla="*/ 6 h 264"/>
                <a:gd name="T34" fmla="*/ 14 w 316"/>
                <a:gd name="T35" fmla="*/ 6 h 264"/>
                <a:gd name="T36" fmla="*/ 15 w 316"/>
                <a:gd name="T37" fmla="*/ 6 h 264"/>
                <a:gd name="T38" fmla="*/ 17 w 316"/>
                <a:gd name="T39" fmla="*/ 5 h 264"/>
                <a:gd name="T40" fmla="*/ 17 w 316"/>
                <a:gd name="T41" fmla="*/ 3 h 264"/>
                <a:gd name="T42" fmla="*/ 15 w 316"/>
                <a:gd name="T43" fmla="*/ 2 h 264"/>
                <a:gd name="T44" fmla="*/ 13 w 316"/>
                <a:gd name="T45" fmla="*/ 2 h 264"/>
                <a:gd name="T46" fmla="*/ 11 w 316"/>
                <a:gd name="T47" fmla="*/ 2 h 264"/>
                <a:gd name="T48" fmla="*/ 10 w 316"/>
                <a:gd name="T49" fmla="*/ 2 h 264"/>
                <a:gd name="T50" fmla="*/ 9 w 316"/>
                <a:gd name="T51" fmla="*/ 4 h 264"/>
                <a:gd name="T52" fmla="*/ 10 w 316"/>
                <a:gd name="T53" fmla="*/ 4 h 264"/>
                <a:gd name="T54" fmla="*/ 9 w 316"/>
                <a:gd name="T55" fmla="*/ 5 h 264"/>
                <a:gd name="T56" fmla="*/ 8 w 316"/>
                <a:gd name="T57" fmla="*/ 5 h 264"/>
                <a:gd name="T58" fmla="*/ 7 w 316"/>
                <a:gd name="T59" fmla="*/ 4 h 264"/>
                <a:gd name="T60" fmla="*/ 6 w 316"/>
                <a:gd name="T61" fmla="*/ 2 h 264"/>
                <a:gd name="T62" fmla="*/ 4 w 316"/>
                <a:gd name="T63" fmla="*/ 2 h 264"/>
                <a:gd name="T64" fmla="*/ 2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3 w 316"/>
                <a:gd name="T75" fmla="*/ 1 h 264"/>
                <a:gd name="T76" fmla="*/ 5 w 316"/>
                <a:gd name="T77" fmla="*/ 1 h 264"/>
                <a:gd name="T78" fmla="*/ 8 w 316"/>
                <a:gd name="T79" fmla="*/ 1 h 264"/>
                <a:gd name="T80" fmla="*/ 10 w 316"/>
                <a:gd name="T81" fmla="*/ 1 h 264"/>
                <a:gd name="T82" fmla="*/ 13 w 316"/>
                <a:gd name="T83" fmla="*/ 0 h 264"/>
                <a:gd name="T84" fmla="*/ 18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9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2 w 316"/>
                <a:gd name="T1" fmla="*/ 0 h 264"/>
                <a:gd name="T2" fmla="*/ 10 w 316"/>
                <a:gd name="T3" fmla="*/ 0 h 264"/>
                <a:gd name="T4" fmla="*/ 13 w 316"/>
                <a:gd name="T5" fmla="*/ 1 h 264"/>
                <a:gd name="T6" fmla="*/ 16 w 316"/>
                <a:gd name="T7" fmla="*/ 1 h 264"/>
                <a:gd name="T8" fmla="*/ 17 w 316"/>
                <a:gd name="T9" fmla="*/ 1 h 264"/>
                <a:gd name="T10" fmla="*/ 18 w 316"/>
                <a:gd name="T11" fmla="*/ 1 h 264"/>
                <a:gd name="T12" fmla="*/ 17 w 316"/>
                <a:gd name="T13" fmla="*/ 0 h 264"/>
                <a:gd name="T14" fmla="*/ 16 w 316"/>
                <a:gd name="T15" fmla="*/ 0 h 264"/>
                <a:gd name="T16" fmla="*/ 19 w 316"/>
                <a:gd name="T17" fmla="*/ 0 h 264"/>
                <a:gd name="T18" fmla="*/ 20 w 316"/>
                <a:gd name="T19" fmla="*/ 1 h 264"/>
                <a:gd name="T20" fmla="*/ 20 w 316"/>
                <a:gd name="T21" fmla="*/ 2 h 264"/>
                <a:gd name="T22" fmla="*/ 18 w 316"/>
                <a:gd name="T23" fmla="*/ 3 h 264"/>
                <a:gd name="T24" fmla="*/ 17 w 316"/>
                <a:gd name="T25" fmla="*/ 3 h 264"/>
                <a:gd name="T26" fmla="*/ 14 w 316"/>
                <a:gd name="T27" fmla="*/ 3 h 264"/>
                <a:gd name="T28" fmla="*/ 12 w 316"/>
                <a:gd name="T29" fmla="*/ 2 h 264"/>
                <a:gd name="T30" fmla="*/ 10 w 316"/>
                <a:gd name="T31" fmla="*/ 1 h 264"/>
                <a:gd name="T32" fmla="*/ 7 w 316"/>
                <a:gd name="T33" fmla="*/ 1 h 264"/>
                <a:gd name="T34" fmla="*/ 5 w 316"/>
                <a:gd name="T35" fmla="*/ 1 h 264"/>
                <a:gd name="T36" fmla="*/ 4 w 316"/>
                <a:gd name="T37" fmla="*/ 2 h 264"/>
                <a:gd name="T38" fmla="*/ 3 w 316"/>
                <a:gd name="T39" fmla="*/ 3 h 264"/>
                <a:gd name="T40" fmla="*/ 3 w 316"/>
                <a:gd name="T41" fmla="*/ 4 h 264"/>
                <a:gd name="T42" fmla="*/ 4 w 316"/>
                <a:gd name="T43" fmla="*/ 5 h 264"/>
                <a:gd name="T44" fmla="*/ 6 w 316"/>
                <a:gd name="T45" fmla="*/ 6 h 264"/>
                <a:gd name="T46" fmla="*/ 8 w 316"/>
                <a:gd name="T47" fmla="*/ 6 h 264"/>
                <a:gd name="T48" fmla="*/ 10 w 316"/>
                <a:gd name="T49" fmla="*/ 5 h 264"/>
                <a:gd name="T50" fmla="*/ 10 w 316"/>
                <a:gd name="T51" fmla="*/ 4 h 264"/>
                <a:gd name="T52" fmla="*/ 10 w 316"/>
                <a:gd name="T53" fmla="*/ 3 h 264"/>
                <a:gd name="T54" fmla="*/ 10 w 316"/>
                <a:gd name="T55" fmla="*/ 3 h 264"/>
                <a:gd name="T56" fmla="*/ 12 w 316"/>
                <a:gd name="T57" fmla="*/ 3 h 264"/>
                <a:gd name="T58" fmla="*/ 13 w 316"/>
                <a:gd name="T59" fmla="*/ 3 h 264"/>
                <a:gd name="T60" fmla="*/ 14 w 316"/>
                <a:gd name="T61" fmla="*/ 5 h 264"/>
                <a:gd name="T62" fmla="*/ 16 w 316"/>
                <a:gd name="T63" fmla="*/ 5 h 264"/>
                <a:gd name="T64" fmla="*/ 19 w 316"/>
                <a:gd name="T65" fmla="*/ 6 h 264"/>
                <a:gd name="T66" fmla="*/ 20 w 316"/>
                <a:gd name="T67" fmla="*/ 7 h 264"/>
                <a:gd name="T68" fmla="*/ 20 w 316"/>
                <a:gd name="T69" fmla="*/ 8 h 264"/>
                <a:gd name="T70" fmla="*/ 19 w 316"/>
                <a:gd name="T71" fmla="*/ 7 h 264"/>
                <a:gd name="T72" fmla="*/ 18 w 316"/>
                <a:gd name="T73" fmla="*/ 7 h 264"/>
                <a:gd name="T74" fmla="*/ 16 w 316"/>
                <a:gd name="T75" fmla="*/ 7 h 264"/>
                <a:gd name="T76" fmla="*/ 13 w 316"/>
                <a:gd name="T77" fmla="*/ 7 h 264"/>
                <a:gd name="T78" fmla="*/ 10 w 316"/>
                <a:gd name="T79" fmla="*/ 8 h 264"/>
                <a:gd name="T80" fmla="*/ 8 w 316"/>
                <a:gd name="T81" fmla="*/ 8 h 264"/>
                <a:gd name="T82" fmla="*/ 3 w 316"/>
                <a:gd name="T83" fmla="*/ 7 h 264"/>
                <a:gd name="T84" fmla="*/ 0 w 316"/>
                <a:gd name="T85" fmla="*/ 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0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2 w 316"/>
                <a:gd name="T1" fmla="*/ 8 h 264"/>
                <a:gd name="T2" fmla="*/ 10 w 316"/>
                <a:gd name="T3" fmla="*/ 8 h 264"/>
                <a:gd name="T4" fmla="*/ 13 w 316"/>
                <a:gd name="T5" fmla="*/ 7 h 264"/>
                <a:gd name="T6" fmla="*/ 16 w 316"/>
                <a:gd name="T7" fmla="*/ 6 h 264"/>
                <a:gd name="T8" fmla="*/ 17 w 316"/>
                <a:gd name="T9" fmla="*/ 6 h 264"/>
                <a:gd name="T10" fmla="*/ 18 w 316"/>
                <a:gd name="T11" fmla="*/ 6 h 264"/>
                <a:gd name="T12" fmla="*/ 17 w 316"/>
                <a:gd name="T13" fmla="*/ 7 h 264"/>
                <a:gd name="T14" fmla="*/ 16 w 316"/>
                <a:gd name="T15" fmla="*/ 7 h 264"/>
                <a:gd name="T16" fmla="*/ 19 w 316"/>
                <a:gd name="T17" fmla="*/ 8 h 264"/>
                <a:gd name="T18" fmla="*/ 20 w 316"/>
                <a:gd name="T19" fmla="*/ 7 h 264"/>
                <a:gd name="T20" fmla="*/ 20 w 316"/>
                <a:gd name="T21" fmla="*/ 5 h 264"/>
                <a:gd name="T22" fmla="*/ 18 w 316"/>
                <a:gd name="T23" fmla="*/ 4 h 264"/>
                <a:gd name="T24" fmla="*/ 17 w 316"/>
                <a:gd name="T25" fmla="*/ 4 h 264"/>
                <a:gd name="T26" fmla="*/ 14 w 316"/>
                <a:gd name="T27" fmla="*/ 4 h 264"/>
                <a:gd name="T28" fmla="*/ 12 w 316"/>
                <a:gd name="T29" fmla="*/ 5 h 264"/>
                <a:gd name="T30" fmla="*/ 10 w 316"/>
                <a:gd name="T31" fmla="*/ 6 h 264"/>
                <a:gd name="T32" fmla="*/ 7 w 316"/>
                <a:gd name="T33" fmla="*/ 6 h 264"/>
                <a:gd name="T34" fmla="*/ 5 w 316"/>
                <a:gd name="T35" fmla="*/ 6 h 264"/>
                <a:gd name="T36" fmla="*/ 4 w 316"/>
                <a:gd name="T37" fmla="*/ 6 h 264"/>
                <a:gd name="T38" fmla="*/ 3 w 316"/>
                <a:gd name="T39" fmla="*/ 5 h 264"/>
                <a:gd name="T40" fmla="*/ 3 w 316"/>
                <a:gd name="T41" fmla="*/ 3 h 264"/>
                <a:gd name="T42" fmla="*/ 4 w 316"/>
                <a:gd name="T43" fmla="*/ 2 h 264"/>
                <a:gd name="T44" fmla="*/ 6 w 316"/>
                <a:gd name="T45" fmla="*/ 2 h 264"/>
                <a:gd name="T46" fmla="*/ 8 w 316"/>
                <a:gd name="T47" fmla="*/ 2 h 264"/>
                <a:gd name="T48" fmla="*/ 10 w 316"/>
                <a:gd name="T49" fmla="*/ 2 h 264"/>
                <a:gd name="T50" fmla="*/ 10 w 316"/>
                <a:gd name="T51" fmla="*/ 4 h 264"/>
                <a:gd name="T52" fmla="*/ 10 w 316"/>
                <a:gd name="T53" fmla="*/ 4 h 264"/>
                <a:gd name="T54" fmla="*/ 10 w 316"/>
                <a:gd name="T55" fmla="*/ 5 h 264"/>
                <a:gd name="T56" fmla="*/ 12 w 316"/>
                <a:gd name="T57" fmla="*/ 5 h 264"/>
                <a:gd name="T58" fmla="*/ 13 w 316"/>
                <a:gd name="T59" fmla="*/ 4 h 264"/>
                <a:gd name="T60" fmla="*/ 14 w 316"/>
                <a:gd name="T61" fmla="*/ 2 h 264"/>
                <a:gd name="T62" fmla="*/ 16 w 316"/>
                <a:gd name="T63" fmla="*/ 2 h 264"/>
                <a:gd name="T64" fmla="*/ 18 w 316"/>
                <a:gd name="T65" fmla="*/ 1 h 264"/>
                <a:gd name="T66" fmla="*/ 19 w 316"/>
                <a:gd name="T67" fmla="*/ 1 h 264"/>
                <a:gd name="T68" fmla="*/ 20 w 316"/>
                <a:gd name="T69" fmla="*/ 1 h 264"/>
                <a:gd name="T70" fmla="*/ 20 w 316"/>
                <a:gd name="T71" fmla="*/ 1 h 264"/>
                <a:gd name="T72" fmla="*/ 18 w 316"/>
                <a:gd name="T73" fmla="*/ 1 h 264"/>
                <a:gd name="T74" fmla="*/ 17 w 316"/>
                <a:gd name="T75" fmla="*/ 1 h 264"/>
                <a:gd name="T76" fmla="*/ 15 w 316"/>
                <a:gd name="T77" fmla="*/ 1 h 264"/>
                <a:gd name="T78" fmla="*/ 12 w 316"/>
                <a:gd name="T79" fmla="*/ 1 h 264"/>
                <a:gd name="T80" fmla="*/ 9 w 316"/>
                <a:gd name="T81" fmla="*/ 1 h 264"/>
                <a:gd name="T82" fmla="*/ 7 w 316"/>
                <a:gd name="T83" fmla="*/ 0 h 264"/>
                <a:gd name="T84" fmla="*/ 2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1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37 w 588"/>
                <a:gd name="T1" fmla="*/ 0 h 264"/>
                <a:gd name="T2" fmla="*/ 36 w 588"/>
                <a:gd name="T3" fmla="*/ 1 h 264"/>
                <a:gd name="T4" fmla="*/ 33 w 588"/>
                <a:gd name="T5" fmla="*/ 1 h 264"/>
                <a:gd name="T6" fmla="*/ 28 w 588"/>
                <a:gd name="T7" fmla="*/ 1 h 264"/>
                <a:gd name="T8" fmla="*/ 24 w 588"/>
                <a:gd name="T9" fmla="*/ 1 h 264"/>
                <a:gd name="T10" fmla="*/ 20 w 588"/>
                <a:gd name="T11" fmla="*/ 1 h 264"/>
                <a:gd name="T12" fmla="*/ 17 w 588"/>
                <a:gd name="T13" fmla="*/ 1 h 264"/>
                <a:gd name="T14" fmla="*/ 18 w 588"/>
                <a:gd name="T15" fmla="*/ 1 h 264"/>
                <a:gd name="T16" fmla="*/ 20 w 588"/>
                <a:gd name="T17" fmla="*/ 2 h 264"/>
                <a:gd name="T18" fmla="*/ 22 w 588"/>
                <a:gd name="T19" fmla="*/ 2 h 264"/>
                <a:gd name="T20" fmla="*/ 23 w 588"/>
                <a:gd name="T21" fmla="*/ 2 h 264"/>
                <a:gd name="T22" fmla="*/ 24 w 588"/>
                <a:gd name="T23" fmla="*/ 4 h 264"/>
                <a:gd name="T24" fmla="*/ 26 w 588"/>
                <a:gd name="T25" fmla="*/ 5 h 264"/>
                <a:gd name="T26" fmla="*/ 27 w 588"/>
                <a:gd name="T27" fmla="*/ 5 h 264"/>
                <a:gd name="T28" fmla="*/ 27 w 588"/>
                <a:gd name="T29" fmla="*/ 4 h 264"/>
                <a:gd name="T30" fmla="*/ 27 w 588"/>
                <a:gd name="T31" fmla="*/ 3 h 264"/>
                <a:gd name="T32" fmla="*/ 27 w 588"/>
                <a:gd name="T33" fmla="*/ 2 h 264"/>
                <a:gd name="T34" fmla="*/ 29 w 588"/>
                <a:gd name="T35" fmla="*/ 2 h 264"/>
                <a:gd name="T36" fmla="*/ 32 w 588"/>
                <a:gd name="T37" fmla="*/ 2 h 264"/>
                <a:gd name="T38" fmla="*/ 33 w 588"/>
                <a:gd name="T39" fmla="*/ 2 h 264"/>
                <a:gd name="T40" fmla="*/ 35 w 588"/>
                <a:gd name="T41" fmla="*/ 4 h 264"/>
                <a:gd name="T42" fmla="*/ 35 w 588"/>
                <a:gd name="T43" fmla="*/ 5 h 264"/>
                <a:gd name="T44" fmla="*/ 33 w 588"/>
                <a:gd name="T45" fmla="*/ 6 h 264"/>
                <a:gd name="T46" fmla="*/ 31 w 588"/>
                <a:gd name="T47" fmla="*/ 6 h 264"/>
                <a:gd name="T48" fmla="*/ 28 w 588"/>
                <a:gd name="T49" fmla="*/ 6 h 264"/>
                <a:gd name="T50" fmla="*/ 19 w 588"/>
                <a:gd name="T51" fmla="*/ 3 h 264"/>
                <a:gd name="T52" fmla="*/ 10 w 588"/>
                <a:gd name="T53" fmla="*/ 1 h 264"/>
                <a:gd name="T54" fmla="*/ 6 w 588"/>
                <a:gd name="T55" fmla="*/ 1 h 264"/>
                <a:gd name="T56" fmla="*/ 3 w 588"/>
                <a:gd name="T57" fmla="*/ 1 h 264"/>
                <a:gd name="T58" fmla="*/ 1 w 588"/>
                <a:gd name="T59" fmla="*/ 2 h 264"/>
                <a:gd name="T60" fmla="*/ 0 w 588"/>
                <a:gd name="T61" fmla="*/ 5 h 264"/>
                <a:gd name="T62" fmla="*/ 24 w 588"/>
                <a:gd name="T63" fmla="*/ 7 h 264"/>
                <a:gd name="T64" fmla="*/ 23 w 588"/>
                <a:gd name="T65" fmla="*/ 7 h 264"/>
                <a:gd name="T66" fmla="*/ 21 w 588"/>
                <a:gd name="T67" fmla="*/ 7 h 264"/>
                <a:gd name="T68" fmla="*/ 20 w 588"/>
                <a:gd name="T69" fmla="*/ 6 h 264"/>
                <a:gd name="T70" fmla="*/ 18 w 588"/>
                <a:gd name="T71" fmla="*/ 6 h 264"/>
                <a:gd name="T72" fmla="*/ 17 w 588"/>
                <a:gd name="T73" fmla="*/ 5 h 264"/>
                <a:gd name="T74" fmla="*/ 17 w 588"/>
                <a:gd name="T75" fmla="*/ 6 h 264"/>
                <a:gd name="T76" fmla="*/ 17 w 588"/>
                <a:gd name="T77" fmla="*/ 7 h 264"/>
                <a:gd name="T78" fmla="*/ 15 w 588"/>
                <a:gd name="T79" fmla="*/ 7 h 264"/>
                <a:gd name="T80" fmla="*/ 14 w 588"/>
                <a:gd name="T81" fmla="*/ 7 h 264"/>
                <a:gd name="T82" fmla="*/ 14 w 588"/>
                <a:gd name="T83" fmla="*/ 5 h 264"/>
                <a:gd name="T84" fmla="*/ 13 w 588"/>
                <a:gd name="T85" fmla="*/ 4 h 264"/>
                <a:gd name="T86" fmla="*/ 12 w 588"/>
                <a:gd name="T87" fmla="*/ 3 h 264"/>
                <a:gd name="T88" fmla="*/ 10 w 588"/>
                <a:gd name="T89" fmla="*/ 4 h 264"/>
                <a:gd name="T90" fmla="*/ 11 w 588"/>
                <a:gd name="T91" fmla="*/ 5 h 264"/>
                <a:gd name="T92" fmla="*/ 9 w 588"/>
                <a:gd name="T93" fmla="*/ 6 h 264"/>
                <a:gd name="T94" fmla="*/ 7 w 588"/>
                <a:gd name="T95" fmla="*/ 6 h 264"/>
                <a:gd name="T96" fmla="*/ 4 w 588"/>
                <a:gd name="T97" fmla="*/ 6 h 264"/>
                <a:gd name="T98" fmla="*/ 3 w 588"/>
                <a:gd name="T99" fmla="*/ 5 h 264"/>
                <a:gd name="T100" fmla="*/ 3 w 588"/>
                <a:gd name="T101" fmla="*/ 3 h 264"/>
                <a:gd name="T102" fmla="*/ 5 w 588"/>
                <a:gd name="T103" fmla="*/ 2 h 264"/>
                <a:gd name="T104" fmla="*/ 8 w 588"/>
                <a:gd name="T105" fmla="*/ 2 h 264"/>
                <a:gd name="T106" fmla="*/ 14 w 588"/>
                <a:gd name="T107" fmla="*/ 3 h 264"/>
                <a:gd name="T108" fmla="*/ 27 w 588"/>
                <a:gd name="T109" fmla="*/ 8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2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37 w 588"/>
                <a:gd name="T1" fmla="*/ 8 h 262"/>
                <a:gd name="T2" fmla="*/ 36 w 588"/>
                <a:gd name="T3" fmla="*/ 7 h 262"/>
                <a:gd name="T4" fmla="*/ 33 w 588"/>
                <a:gd name="T5" fmla="*/ 7 h 262"/>
                <a:gd name="T6" fmla="*/ 28 w 588"/>
                <a:gd name="T7" fmla="*/ 8 h 262"/>
                <a:gd name="T8" fmla="*/ 22 w 588"/>
                <a:gd name="T9" fmla="*/ 7 h 262"/>
                <a:gd name="T10" fmla="*/ 18 w 588"/>
                <a:gd name="T11" fmla="*/ 8 h 262"/>
                <a:gd name="T12" fmla="*/ 17 w 588"/>
                <a:gd name="T13" fmla="*/ 7 h 262"/>
                <a:gd name="T14" fmla="*/ 19 w 588"/>
                <a:gd name="T15" fmla="*/ 6 h 262"/>
                <a:gd name="T16" fmla="*/ 21 w 588"/>
                <a:gd name="T17" fmla="*/ 5 h 262"/>
                <a:gd name="T18" fmla="*/ 23 w 588"/>
                <a:gd name="T19" fmla="*/ 5 h 262"/>
                <a:gd name="T20" fmla="*/ 23 w 588"/>
                <a:gd name="T21" fmla="*/ 5 h 262"/>
                <a:gd name="T22" fmla="*/ 25 w 588"/>
                <a:gd name="T23" fmla="*/ 3 h 262"/>
                <a:gd name="T24" fmla="*/ 27 w 588"/>
                <a:gd name="T25" fmla="*/ 3 h 262"/>
                <a:gd name="T26" fmla="*/ 27 w 588"/>
                <a:gd name="T27" fmla="*/ 3 h 262"/>
                <a:gd name="T28" fmla="*/ 27 w 588"/>
                <a:gd name="T29" fmla="*/ 4 h 262"/>
                <a:gd name="T30" fmla="*/ 27 w 588"/>
                <a:gd name="T31" fmla="*/ 5 h 262"/>
                <a:gd name="T32" fmla="*/ 28 w 588"/>
                <a:gd name="T33" fmla="*/ 5 h 262"/>
                <a:gd name="T34" fmla="*/ 30 w 588"/>
                <a:gd name="T35" fmla="*/ 6 h 262"/>
                <a:gd name="T36" fmla="*/ 32 w 588"/>
                <a:gd name="T37" fmla="*/ 6 h 262"/>
                <a:gd name="T38" fmla="*/ 35 w 588"/>
                <a:gd name="T39" fmla="*/ 4 h 262"/>
                <a:gd name="T40" fmla="*/ 35 w 588"/>
                <a:gd name="T41" fmla="*/ 3 h 262"/>
                <a:gd name="T42" fmla="*/ 33 w 588"/>
                <a:gd name="T43" fmla="*/ 1 h 262"/>
                <a:gd name="T44" fmla="*/ 31 w 588"/>
                <a:gd name="T45" fmla="*/ 1 h 262"/>
                <a:gd name="T46" fmla="*/ 28 w 588"/>
                <a:gd name="T47" fmla="*/ 1 h 262"/>
                <a:gd name="T48" fmla="*/ 19 w 588"/>
                <a:gd name="T49" fmla="*/ 4 h 262"/>
                <a:gd name="T50" fmla="*/ 10 w 588"/>
                <a:gd name="T51" fmla="*/ 7 h 262"/>
                <a:gd name="T52" fmla="*/ 6 w 588"/>
                <a:gd name="T53" fmla="*/ 8 h 262"/>
                <a:gd name="T54" fmla="*/ 3 w 588"/>
                <a:gd name="T55" fmla="*/ 7 h 262"/>
                <a:gd name="T56" fmla="*/ 1 w 588"/>
                <a:gd name="T57" fmla="*/ 6 h 262"/>
                <a:gd name="T58" fmla="*/ 0 w 588"/>
                <a:gd name="T59" fmla="*/ 2 h 262"/>
                <a:gd name="T60" fmla="*/ 24 w 588"/>
                <a:gd name="T61" fmla="*/ 1 h 262"/>
                <a:gd name="T62" fmla="*/ 23 w 588"/>
                <a:gd name="T63" fmla="*/ 1 h 262"/>
                <a:gd name="T64" fmla="*/ 21 w 588"/>
                <a:gd name="T65" fmla="*/ 1 h 262"/>
                <a:gd name="T66" fmla="*/ 20 w 588"/>
                <a:gd name="T67" fmla="*/ 1 h 262"/>
                <a:gd name="T68" fmla="*/ 18 w 588"/>
                <a:gd name="T69" fmla="*/ 2 h 262"/>
                <a:gd name="T70" fmla="*/ 17 w 588"/>
                <a:gd name="T71" fmla="*/ 2 h 262"/>
                <a:gd name="T72" fmla="*/ 17 w 588"/>
                <a:gd name="T73" fmla="*/ 1 h 262"/>
                <a:gd name="T74" fmla="*/ 17 w 588"/>
                <a:gd name="T75" fmla="*/ 1 h 262"/>
                <a:gd name="T76" fmla="*/ 15 w 588"/>
                <a:gd name="T77" fmla="*/ 1 h 262"/>
                <a:gd name="T78" fmla="*/ 14 w 588"/>
                <a:gd name="T79" fmla="*/ 1 h 262"/>
                <a:gd name="T80" fmla="*/ 14 w 588"/>
                <a:gd name="T81" fmla="*/ 2 h 262"/>
                <a:gd name="T82" fmla="*/ 13 w 588"/>
                <a:gd name="T83" fmla="*/ 3 h 262"/>
                <a:gd name="T84" fmla="*/ 12 w 588"/>
                <a:gd name="T85" fmla="*/ 4 h 262"/>
                <a:gd name="T86" fmla="*/ 10 w 588"/>
                <a:gd name="T87" fmla="*/ 4 h 262"/>
                <a:gd name="T88" fmla="*/ 11 w 588"/>
                <a:gd name="T89" fmla="*/ 3 h 262"/>
                <a:gd name="T90" fmla="*/ 10 w 588"/>
                <a:gd name="T91" fmla="*/ 1 h 262"/>
                <a:gd name="T92" fmla="*/ 8 w 588"/>
                <a:gd name="T93" fmla="*/ 1 h 262"/>
                <a:gd name="T94" fmla="*/ 6 w 588"/>
                <a:gd name="T95" fmla="*/ 1 h 262"/>
                <a:gd name="T96" fmla="*/ 3 w 588"/>
                <a:gd name="T97" fmla="*/ 2 h 262"/>
                <a:gd name="T98" fmla="*/ 3 w 588"/>
                <a:gd name="T99" fmla="*/ 4 h 262"/>
                <a:gd name="T100" fmla="*/ 4 w 588"/>
                <a:gd name="T101" fmla="*/ 5 h 262"/>
                <a:gd name="T102" fmla="*/ 7 w 588"/>
                <a:gd name="T103" fmla="*/ 6 h 262"/>
                <a:gd name="T104" fmla="*/ 9 w 588"/>
                <a:gd name="T105" fmla="*/ 6 h 262"/>
                <a:gd name="T106" fmla="*/ 22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3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4 w 589"/>
                <a:gd name="T5" fmla="*/ 1 h 264"/>
                <a:gd name="T6" fmla="*/ 10 w 589"/>
                <a:gd name="T7" fmla="*/ 1 h 264"/>
                <a:gd name="T8" fmla="*/ 13 w 589"/>
                <a:gd name="T9" fmla="*/ 1 h 264"/>
                <a:gd name="T10" fmla="*/ 18 w 589"/>
                <a:gd name="T11" fmla="*/ 1 h 264"/>
                <a:gd name="T12" fmla="*/ 20 w 589"/>
                <a:gd name="T13" fmla="*/ 1 h 264"/>
                <a:gd name="T14" fmla="*/ 19 w 589"/>
                <a:gd name="T15" fmla="*/ 1 h 264"/>
                <a:gd name="T16" fmla="*/ 18 w 589"/>
                <a:gd name="T17" fmla="*/ 2 h 264"/>
                <a:gd name="T18" fmla="*/ 16 w 589"/>
                <a:gd name="T19" fmla="*/ 2 h 264"/>
                <a:gd name="T20" fmla="*/ 14 w 589"/>
                <a:gd name="T21" fmla="*/ 2 h 264"/>
                <a:gd name="T22" fmla="*/ 13 w 589"/>
                <a:gd name="T23" fmla="*/ 4 h 264"/>
                <a:gd name="T24" fmla="*/ 12 w 589"/>
                <a:gd name="T25" fmla="*/ 5 h 264"/>
                <a:gd name="T26" fmla="*/ 10 w 589"/>
                <a:gd name="T27" fmla="*/ 5 h 264"/>
                <a:gd name="T28" fmla="*/ 10 w 589"/>
                <a:gd name="T29" fmla="*/ 4 h 264"/>
                <a:gd name="T30" fmla="*/ 10 w 589"/>
                <a:gd name="T31" fmla="*/ 3 h 264"/>
                <a:gd name="T32" fmla="*/ 10 w 589"/>
                <a:gd name="T33" fmla="*/ 2 h 264"/>
                <a:gd name="T34" fmla="*/ 9 w 589"/>
                <a:gd name="T35" fmla="*/ 2 h 264"/>
                <a:gd name="T36" fmla="*/ 6 w 589"/>
                <a:gd name="T37" fmla="*/ 2 h 264"/>
                <a:gd name="T38" fmla="*/ 4 w 589"/>
                <a:gd name="T39" fmla="*/ 2 h 264"/>
                <a:gd name="T40" fmla="*/ 2 w 589"/>
                <a:gd name="T41" fmla="*/ 4 h 264"/>
                <a:gd name="T42" fmla="*/ 3 w 589"/>
                <a:gd name="T43" fmla="*/ 5 h 264"/>
                <a:gd name="T44" fmla="*/ 5 w 589"/>
                <a:gd name="T45" fmla="*/ 6 h 264"/>
                <a:gd name="T46" fmla="*/ 7 w 589"/>
                <a:gd name="T47" fmla="*/ 6 h 264"/>
                <a:gd name="T48" fmla="*/ 10 w 589"/>
                <a:gd name="T49" fmla="*/ 6 h 264"/>
                <a:gd name="T50" fmla="*/ 18 w 589"/>
                <a:gd name="T51" fmla="*/ 3 h 264"/>
                <a:gd name="T52" fmla="*/ 26 w 589"/>
                <a:gd name="T53" fmla="*/ 1 h 264"/>
                <a:gd name="T54" fmla="*/ 31 w 589"/>
                <a:gd name="T55" fmla="*/ 1 h 264"/>
                <a:gd name="T56" fmla="*/ 34 w 589"/>
                <a:gd name="T57" fmla="*/ 1 h 264"/>
                <a:gd name="T58" fmla="*/ 36 w 589"/>
                <a:gd name="T59" fmla="*/ 2 h 264"/>
                <a:gd name="T60" fmla="*/ 37 w 589"/>
                <a:gd name="T61" fmla="*/ 5 h 264"/>
                <a:gd name="T62" fmla="*/ 13 w 589"/>
                <a:gd name="T63" fmla="*/ 7 h 264"/>
                <a:gd name="T64" fmla="*/ 14 w 589"/>
                <a:gd name="T65" fmla="*/ 7 h 264"/>
                <a:gd name="T66" fmla="*/ 17 w 589"/>
                <a:gd name="T67" fmla="*/ 7 h 264"/>
                <a:gd name="T68" fmla="*/ 18 w 589"/>
                <a:gd name="T69" fmla="*/ 6 h 264"/>
                <a:gd name="T70" fmla="*/ 19 w 589"/>
                <a:gd name="T71" fmla="*/ 6 h 264"/>
                <a:gd name="T72" fmla="*/ 21 w 589"/>
                <a:gd name="T73" fmla="*/ 5 h 264"/>
                <a:gd name="T74" fmla="*/ 21 w 589"/>
                <a:gd name="T75" fmla="*/ 6 h 264"/>
                <a:gd name="T76" fmla="*/ 21 w 589"/>
                <a:gd name="T77" fmla="*/ 7 h 264"/>
                <a:gd name="T78" fmla="*/ 22 w 589"/>
                <a:gd name="T79" fmla="*/ 7 h 264"/>
                <a:gd name="T80" fmla="*/ 23 w 589"/>
                <a:gd name="T81" fmla="*/ 7 h 264"/>
                <a:gd name="T82" fmla="*/ 23 w 589"/>
                <a:gd name="T83" fmla="*/ 5 h 264"/>
                <a:gd name="T84" fmla="*/ 25 w 589"/>
                <a:gd name="T85" fmla="*/ 4 h 264"/>
                <a:gd name="T86" fmla="*/ 26 w 589"/>
                <a:gd name="T87" fmla="*/ 3 h 264"/>
                <a:gd name="T88" fmla="*/ 27 w 589"/>
                <a:gd name="T89" fmla="*/ 4 h 264"/>
                <a:gd name="T90" fmla="*/ 26 w 589"/>
                <a:gd name="T91" fmla="*/ 5 h 264"/>
                <a:gd name="T92" fmla="*/ 28 w 589"/>
                <a:gd name="T93" fmla="*/ 6 h 264"/>
                <a:gd name="T94" fmla="*/ 30 w 589"/>
                <a:gd name="T95" fmla="*/ 6 h 264"/>
                <a:gd name="T96" fmla="*/ 33 w 589"/>
                <a:gd name="T97" fmla="*/ 6 h 264"/>
                <a:gd name="T98" fmla="*/ 34 w 589"/>
                <a:gd name="T99" fmla="*/ 5 h 264"/>
                <a:gd name="T100" fmla="*/ 34 w 589"/>
                <a:gd name="T101" fmla="*/ 3 h 264"/>
                <a:gd name="T102" fmla="*/ 32 w 589"/>
                <a:gd name="T103" fmla="*/ 2 h 264"/>
                <a:gd name="T104" fmla="*/ 29 w 589"/>
                <a:gd name="T105" fmla="*/ 2 h 264"/>
                <a:gd name="T106" fmla="*/ 23 w 589"/>
                <a:gd name="T107" fmla="*/ 3 h 264"/>
                <a:gd name="T108" fmla="*/ 10 w 589"/>
                <a:gd name="T109" fmla="*/ 8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4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8 h 262"/>
                <a:gd name="T2" fmla="*/ 1 w 589"/>
                <a:gd name="T3" fmla="*/ 7 h 262"/>
                <a:gd name="T4" fmla="*/ 4 w 589"/>
                <a:gd name="T5" fmla="*/ 7 h 262"/>
                <a:gd name="T6" fmla="*/ 10 w 589"/>
                <a:gd name="T7" fmla="*/ 8 h 262"/>
                <a:gd name="T8" fmla="*/ 15 w 589"/>
                <a:gd name="T9" fmla="*/ 7 h 262"/>
                <a:gd name="T10" fmla="*/ 20 w 589"/>
                <a:gd name="T11" fmla="*/ 8 h 262"/>
                <a:gd name="T12" fmla="*/ 20 w 589"/>
                <a:gd name="T13" fmla="*/ 7 h 262"/>
                <a:gd name="T14" fmla="*/ 18 w 589"/>
                <a:gd name="T15" fmla="*/ 6 h 262"/>
                <a:gd name="T16" fmla="*/ 17 w 589"/>
                <a:gd name="T17" fmla="*/ 5 h 262"/>
                <a:gd name="T18" fmla="*/ 14 w 589"/>
                <a:gd name="T19" fmla="*/ 5 h 262"/>
                <a:gd name="T20" fmla="*/ 14 w 589"/>
                <a:gd name="T21" fmla="*/ 5 h 262"/>
                <a:gd name="T22" fmla="*/ 12 w 589"/>
                <a:gd name="T23" fmla="*/ 3 h 262"/>
                <a:gd name="T24" fmla="*/ 10 w 589"/>
                <a:gd name="T25" fmla="*/ 3 h 262"/>
                <a:gd name="T26" fmla="*/ 10 w 589"/>
                <a:gd name="T27" fmla="*/ 3 h 262"/>
                <a:gd name="T28" fmla="*/ 10 w 589"/>
                <a:gd name="T29" fmla="*/ 4 h 262"/>
                <a:gd name="T30" fmla="*/ 10 w 589"/>
                <a:gd name="T31" fmla="*/ 5 h 262"/>
                <a:gd name="T32" fmla="*/ 10 w 589"/>
                <a:gd name="T33" fmla="*/ 5 h 262"/>
                <a:gd name="T34" fmla="*/ 7 w 589"/>
                <a:gd name="T35" fmla="*/ 6 h 262"/>
                <a:gd name="T36" fmla="*/ 5 w 589"/>
                <a:gd name="T37" fmla="*/ 6 h 262"/>
                <a:gd name="T38" fmla="*/ 3 w 589"/>
                <a:gd name="T39" fmla="*/ 4 h 262"/>
                <a:gd name="T40" fmla="*/ 2 w 589"/>
                <a:gd name="T41" fmla="*/ 3 h 262"/>
                <a:gd name="T42" fmla="*/ 4 w 589"/>
                <a:gd name="T43" fmla="*/ 1 h 262"/>
                <a:gd name="T44" fmla="*/ 7 w 589"/>
                <a:gd name="T45" fmla="*/ 1 h 262"/>
                <a:gd name="T46" fmla="*/ 10 w 589"/>
                <a:gd name="T47" fmla="*/ 1 h 262"/>
                <a:gd name="T48" fmla="*/ 18 w 589"/>
                <a:gd name="T49" fmla="*/ 4 h 262"/>
                <a:gd name="T50" fmla="*/ 26 w 589"/>
                <a:gd name="T51" fmla="*/ 7 h 262"/>
                <a:gd name="T52" fmla="*/ 31 w 589"/>
                <a:gd name="T53" fmla="*/ 8 h 262"/>
                <a:gd name="T54" fmla="*/ 34 w 589"/>
                <a:gd name="T55" fmla="*/ 7 h 262"/>
                <a:gd name="T56" fmla="*/ 36 w 589"/>
                <a:gd name="T57" fmla="*/ 6 h 262"/>
                <a:gd name="T58" fmla="*/ 37 w 589"/>
                <a:gd name="T59" fmla="*/ 2 h 262"/>
                <a:gd name="T60" fmla="*/ 13 w 589"/>
                <a:gd name="T61" fmla="*/ 1 h 262"/>
                <a:gd name="T62" fmla="*/ 14 w 589"/>
                <a:gd name="T63" fmla="*/ 1 h 262"/>
                <a:gd name="T64" fmla="*/ 17 w 589"/>
                <a:gd name="T65" fmla="*/ 1 h 262"/>
                <a:gd name="T66" fmla="*/ 18 w 589"/>
                <a:gd name="T67" fmla="*/ 1 h 262"/>
                <a:gd name="T68" fmla="*/ 19 w 589"/>
                <a:gd name="T69" fmla="*/ 2 h 262"/>
                <a:gd name="T70" fmla="*/ 21 w 589"/>
                <a:gd name="T71" fmla="*/ 2 h 262"/>
                <a:gd name="T72" fmla="*/ 21 w 589"/>
                <a:gd name="T73" fmla="*/ 1 h 262"/>
                <a:gd name="T74" fmla="*/ 21 w 589"/>
                <a:gd name="T75" fmla="*/ 1 h 262"/>
                <a:gd name="T76" fmla="*/ 22 w 589"/>
                <a:gd name="T77" fmla="*/ 1 h 262"/>
                <a:gd name="T78" fmla="*/ 23 w 589"/>
                <a:gd name="T79" fmla="*/ 1 h 262"/>
                <a:gd name="T80" fmla="*/ 23 w 589"/>
                <a:gd name="T81" fmla="*/ 2 h 262"/>
                <a:gd name="T82" fmla="*/ 25 w 589"/>
                <a:gd name="T83" fmla="*/ 3 h 262"/>
                <a:gd name="T84" fmla="*/ 26 w 589"/>
                <a:gd name="T85" fmla="*/ 4 h 262"/>
                <a:gd name="T86" fmla="*/ 26 w 589"/>
                <a:gd name="T87" fmla="*/ 4 h 262"/>
                <a:gd name="T88" fmla="*/ 26 w 589"/>
                <a:gd name="T89" fmla="*/ 3 h 262"/>
                <a:gd name="T90" fmla="*/ 27 w 589"/>
                <a:gd name="T91" fmla="*/ 1 h 262"/>
                <a:gd name="T92" fmla="*/ 29 w 589"/>
                <a:gd name="T93" fmla="*/ 1 h 262"/>
                <a:gd name="T94" fmla="*/ 32 w 589"/>
                <a:gd name="T95" fmla="*/ 1 h 262"/>
                <a:gd name="T96" fmla="*/ 33 w 589"/>
                <a:gd name="T97" fmla="*/ 2 h 262"/>
                <a:gd name="T98" fmla="*/ 34 w 589"/>
                <a:gd name="T99" fmla="*/ 4 h 262"/>
                <a:gd name="T100" fmla="*/ 33 w 589"/>
                <a:gd name="T101" fmla="*/ 5 h 262"/>
                <a:gd name="T102" fmla="*/ 31 w 589"/>
                <a:gd name="T103" fmla="*/ 6 h 262"/>
                <a:gd name="T104" fmla="*/ 28 w 589"/>
                <a:gd name="T105" fmla="*/ 6 h 262"/>
                <a:gd name="T106" fmla="*/ 15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5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8 h 262"/>
                <a:gd name="T2" fmla="*/ 2 w 588"/>
                <a:gd name="T3" fmla="*/ 7 h 262"/>
                <a:gd name="T4" fmla="*/ 4 w 588"/>
                <a:gd name="T5" fmla="*/ 7 h 262"/>
                <a:gd name="T6" fmla="*/ 10 w 588"/>
                <a:gd name="T7" fmla="*/ 8 h 262"/>
                <a:gd name="T8" fmla="*/ 16 w 588"/>
                <a:gd name="T9" fmla="*/ 7 h 262"/>
                <a:gd name="T10" fmla="*/ 20 w 588"/>
                <a:gd name="T11" fmla="*/ 8 h 262"/>
                <a:gd name="T12" fmla="*/ 20 w 588"/>
                <a:gd name="T13" fmla="*/ 7 h 262"/>
                <a:gd name="T14" fmla="*/ 19 w 588"/>
                <a:gd name="T15" fmla="*/ 6 h 262"/>
                <a:gd name="T16" fmla="*/ 17 w 588"/>
                <a:gd name="T17" fmla="*/ 5 h 262"/>
                <a:gd name="T18" fmla="*/ 14 w 588"/>
                <a:gd name="T19" fmla="*/ 5 h 262"/>
                <a:gd name="T20" fmla="*/ 14 w 588"/>
                <a:gd name="T21" fmla="*/ 4 h 262"/>
                <a:gd name="T22" fmla="*/ 12 w 588"/>
                <a:gd name="T23" fmla="*/ 3 h 262"/>
                <a:gd name="T24" fmla="*/ 10 w 588"/>
                <a:gd name="T25" fmla="*/ 3 h 262"/>
                <a:gd name="T26" fmla="*/ 10 w 588"/>
                <a:gd name="T27" fmla="*/ 3 h 262"/>
                <a:gd name="T28" fmla="*/ 11 w 588"/>
                <a:gd name="T29" fmla="*/ 4 h 262"/>
                <a:gd name="T30" fmla="*/ 11 w 588"/>
                <a:gd name="T31" fmla="*/ 5 h 262"/>
                <a:gd name="T32" fmla="*/ 9 w 588"/>
                <a:gd name="T33" fmla="*/ 6 h 262"/>
                <a:gd name="T34" fmla="*/ 6 w 588"/>
                <a:gd name="T35" fmla="*/ 6 h 262"/>
                <a:gd name="T36" fmla="*/ 4 w 588"/>
                <a:gd name="T37" fmla="*/ 5 h 262"/>
                <a:gd name="T38" fmla="*/ 3 w 588"/>
                <a:gd name="T39" fmla="*/ 4 h 262"/>
                <a:gd name="T40" fmla="*/ 3 w 588"/>
                <a:gd name="T41" fmla="*/ 2 h 262"/>
                <a:gd name="T42" fmla="*/ 5 w 588"/>
                <a:gd name="T43" fmla="*/ 1 h 262"/>
                <a:gd name="T44" fmla="*/ 9 w 588"/>
                <a:gd name="T45" fmla="*/ 1 h 262"/>
                <a:gd name="T46" fmla="*/ 13 w 588"/>
                <a:gd name="T47" fmla="*/ 2 h 262"/>
                <a:gd name="T48" fmla="*/ 23 w 588"/>
                <a:gd name="T49" fmla="*/ 6 h 262"/>
                <a:gd name="T50" fmla="*/ 29 w 588"/>
                <a:gd name="T51" fmla="*/ 7 h 262"/>
                <a:gd name="T52" fmla="*/ 34 w 588"/>
                <a:gd name="T53" fmla="*/ 7 h 262"/>
                <a:gd name="T54" fmla="*/ 36 w 588"/>
                <a:gd name="T55" fmla="*/ 6 h 262"/>
                <a:gd name="T56" fmla="*/ 38 w 588"/>
                <a:gd name="T57" fmla="*/ 5 h 262"/>
                <a:gd name="T58" fmla="*/ 13 w 588"/>
                <a:gd name="T59" fmla="*/ 0 h 262"/>
                <a:gd name="T60" fmla="*/ 14 w 588"/>
                <a:gd name="T61" fmla="*/ 1 h 262"/>
                <a:gd name="T62" fmla="*/ 16 w 588"/>
                <a:gd name="T63" fmla="*/ 1 h 262"/>
                <a:gd name="T64" fmla="*/ 18 w 588"/>
                <a:gd name="T65" fmla="*/ 1 h 262"/>
                <a:gd name="T66" fmla="*/ 19 w 588"/>
                <a:gd name="T67" fmla="*/ 1 h 262"/>
                <a:gd name="T68" fmla="*/ 20 w 588"/>
                <a:gd name="T69" fmla="*/ 2 h 262"/>
                <a:gd name="T70" fmla="*/ 21 w 588"/>
                <a:gd name="T71" fmla="*/ 2 h 262"/>
                <a:gd name="T72" fmla="*/ 21 w 588"/>
                <a:gd name="T73" fmla="*/ 1 h 262"/>
                <a:gd name="T74" fmla="*/ 22 w 588"/>
                <a:gd name="T75" fmla="*/ 1 h 262"/>
                <a:gd name="T76" fmla="*/ 23 w 588"/>
                <a:gd name="T77" fmla="*/ 1 h 262"/>
                <a:gd name="T78" fmla="*/ 23 w 588"/>
                <a:gd name="T79" fmla="*/ 1 h 262"/>
                <a:gd name="T80" fmla="*/ 24 w 588"/>
                <a:gd name="T81" fmla="*/ 3 h 262"/>
                <a:gd name="T82" fmla="*/ 26 w 588"/>
                <a:gd name="T83" fmla="*/ 4 h 262"/>
                <a:gd name="T84" fmla="*/ 27 w 588"/>
                <a:gd name="T85" fmla="*/ 4 h 262"/>
                <a:gd name="T86" fmla="*/ 27 w 588"/>
                <a:gd name="T87" fmla="*/ 3 h 262"/>
                <a:gd name="T88" fmla="*/ 27 w 588"/>
                <a:gd name="T89" fmla="*/ 2 h 262"/>
                <a:gd name="T90" fmla="*/ 28 w 588"/>
                <a:gd name="T91" fmla="*/ 1 h 262"/>
                <a:gd name="T92" fmla="*/ 31 w 588"/>
                <a:gd name="T93" fmla="*/ 1 h 262"/>
                <a:gd name="T94" fmla="*/ 34 w 588"/>
                <a:gd name="T95" fmla="*/ 1 h 262"/>
                <a:gd name="T96" fmla="*/ 35 w 588"/>
                <a:gd name="T97" fmla="*/ 3 h 262"/>
                <a:gd name="T98" fmla="*/ 35 w 588"/>
                <a:gd name="T99" fmla="*/ 4 h 262"/>
                <a:gd name="T100" fmla="*/ 33 w 588"/>
                <a:gd name="T101" fmla="*/ 5 h 262"/>
                <a:gd name="T102" fmla="*/ 30 w 588"/>
                <a:gd name="T103" fmla="*/ 6 h 262"/>
                <a:gd name="T104" fmla="*/ 24 w 588"/>
                <a:gd name="T105" fmla="*/ 4 h 262"/>
                <a:gd name="T106" fmla="*/ 10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6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2 w 588"/>
                <a:gd name="T3" fmla="*/ 1 h 264"/>
                <a:gd name="T4" fmla="*/ 4 w 588"/>
                <a:gd name="T5" fmla="*/ 1 h 264"/>
                <a:gd name="T6" fmla="*/ 10 w 588"/>
                <a:gd name="T7" fmla="*/ 1 h 264"/>
                <a:gd name="T8" fmla="*/ 14 w 588"/>
                <a:gd name="T9" fmla="*/ 1 h 264"/>
                <a:gd name="T10" fmla="*/ 18 w 588"/>
                <a:gd name="T11" fmla="*/ 1 h 264"/>
                <a:gd name="T12" fmla="*/ 20 w 588"/>
                <a:gd name="T13" fmla="*/ 1 h 264"/>
                <a:gd name="T14" fmla="*/ 20 w 588"/>
                <a:gd name="T15" fmla="*/ 1 h 264"/>
                <a:gd name="T16" fmla="*/ 18 w 588"/>
                <a:gd name="T17" fmla="*/ 2 h 264"/>
                <a:gd name="T18" fmla="*/ 16 w 588"/>
                <a:gd name="T19" fmla="*/ 2 h 264"/>
                <a:gd name="T20" fmla="*/ 14 w 588"/>
                <a:gd name="T21" fmla="*/ 3 h 264"/>
                <a:gd name="T22" fmla="*/ 13 w 588"/>
                <a:gd name="T23" fmla="*/ 4 h 264"/>
                <a:gd name="T24" fmla="*/ 11 w 588"/>
                <a:gd name="T25" fmla="*/ 5 h 264"/>
                <a:gd name="T26" fmla="*/ 10 w 588"/>
                <a:gd name="T27" fmla="*/ 4 h 264"/>
                <a:gd name="T28" fmla="*/ 11 w 588"/>
                <a:gd name="T29" fmla="*/ 4 h 264"/>
                <a:gd name="T30" fmla="*/ 11 w 588"/>
                <a:gd name="T31" fmla="*/ 3 h 264"/>
                <a:gd name="T32" fmla="*/ 10 w 588"/>
                <a:gd name="T33" fmla="*/ 2 h 264"/>
                <a:gd name="T34" fmla="*/ 8 w 588"/>
                <a:gd name="T35" fmla="*/ 2 h 264"/>
                <a:gd name="T36" fmla="*/ 5 w 588"/>
                <a:gd name="T37" fmla="*/ 2 h 264"/>
                <a:gd name="T38" fmla="*/ 3 w 588"/>
                <a:gd name="T39" fmla="*/ 3 h 264"/>
                <a:gd name="T40" fmla="*/ 3 w 588"/>
                <a:gd name="T41" fmla="*/ 4 h 264"/>
                <a:gd name="T42" fmla="*/ 4 w 588"/>
                <a:gd name="T43" fmla="*/ 6 h 264"/>
                <a:gd name="T44" fmla="*/ 6 w 588"/>
                <a:gd name="T45" fmla="*/ 6 h 264"/>
                <a:gd name="T46" fmla="*/ 9 w 588"/>
                <a:gd name="T47" fmla="*/ 6 h 264"/>
                <a:gd name="T48" fmla="*/ 13 w 588"/>
                <a:gd name="T49" fmla="*/ 5 h 264"/>
                <a:gd name="T50" fmla="*/ 23 w 588"/>
                <a:gd name="T51" fmla="*/ 1 h 264"/>
                <a:gd name="T52" fmla="*/ 29 w 588"/>
                <a:gd name="T53" fmla="*/ 1 h 264"/>
                <a:gd name="T54" fmla="*/ 34 w 588"/>
                <a:gd name="T55" fmla="*/ 1 h 264"/>
                <a:gd name="T56" fmla="*/ 36 w 588"/>
                <a:gd name="T57" fmla="*/ 1 h 264"/>
                <a:gd name="T58" fmla="*/ 38 w 588"/>
                <a:gd name="T59" fmla="*/ 2 h 264"/>
                <a:gd name="T60" fmla="*/ 13 w 588"/>
                <a:gd name="T61" fmla="*/ 8 h 264"/>
                <a:gd name="T62" fmla="*/ 14 w 588"/>
                <a:gd name="T63" fmla="*/ 7 h 264"/>
                <a:gd name="T64" fmla="*/ 16 w 588"/>
                <a:gd name="T65" fmla="*/ 7 h 264"/>
                <a:gd name="T66" fmla="*/ 18 w 588"/>
                <a:gd name="T67" fmla="*/ 7 h 264"/>
                <a:gd name="T68" fmla="*/ 19 w 588"/>
                <a:gd name="T69" fmla="*/ 6 h 264"/>
                <a:gd name="T70" fmla="*/ 20 w 588"/>
                <a:gd name="T71" fmla="*/ 5 h 264"/>
                <a:gd name="T72" fmla="*/ 21 w 588"/>
                <a:gd name="T73" fmla="*/ 6 h 264"/>
                <a:gd name="T74" fmla="*/ 21 w 588"/>
                <a:gd name="T75" fmla="*/ 7 h 264"/>
                <a:gd name="T76" fmla="*/ 22 w 588"/>
                <a:gd name="T77" fmla="*/ 7 h 264"/>
                <a:gd name="T78" fmla="*/ 23 w 588"/>
                <a:gd name="T79" fmla="*/ 7 h 264"/>
                <a:gd name="T80" fmla="*/ 23 w 588"/>
                <a:gd name="T81" fmla="*/ 6 h 264"/>
                <a:gd name="T82" fmla="*/ 24 w 588"/>
                <a:gd name="T83" fmla="*/ 4 h 264"/>
                <a:gd name="T84" fmla="*/ 26 w 588"/>
                <a:gd name="T85" fmla="*/ 4 h 264"/>
                <a:gd name="T86" fmla="*/ 27 w 588"/>
                <a:gd name="T87" fmla="*/ 3 h 264"/>
                <a:gd name="T88" fmla="*/ 27 w 588"/>
                <a:gd name="T89" fmla="*/ 4 h 264"/>
                <a:gd name="T90" fmla="*/ 28 w 588"/>
                <a:gd name="T91" fmla="*/ 6 h 264"/>
                <a:gd name="T92" fmla="*/ 29 w 588"/>
                <a:gd name="T93" fmla="*/ 6 h 264"/>
                <a:gd name="T94" fmla="*/ 32 w 588"/>
                <a:gd name="T95" fmla="*/ 6 h 264"/>
                <a:gd name="T96" fmla="*/ 35 w 588"/>
                <a:gd name="T97" fmla="*/ 5 h 264"/>
                <a:gd name="T98" fmla="*/ 35 w 588"/>
                <a:gd name="T99" fmla="*/ 4 h 264"/>
                <a:gd name="T100" fmla="*/ 34 w 588"/>
                <a:gd name="T101" fmla="*/ 2 h 264"/>
                <a:gd name="T102" fmla="*/ 31 w 588"/>
                <a:gd name="T103" fmla="*/ 2 h 264"/>
                <a:gd name="T104" fmla="*/ 29 w 588"/>
                <a:gd name="T105" fmla="*/ 2 h 264"/>
                <a:gd name="T106" fmla="*/ 16 w 588"/>
                <a:gd name="T107" fmla="*/ 6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7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38 w 588"/>
                <a:gd name="T1" fmla="*/ 8 h 262"/>
                <a:gd name="T2" fmla="*/ 36 w 588"/>
                <a:gd name="T3" fmla="*/ 7 h 262"/>
                <a:gd name="T4" fmla="*/ 34 w 588"/>
                <a:gd name="T5" fmla="*/ 7 h 262"/>
                <a:gd name="T6" fmla="*/ 28 w 588"/>
                <a:gd name="T7" fmla="*/ 8 h 262"/>
                <a:gd name="T8" fmla="*/ 23 w 588"/>
                <a:gd name="T9" fmla="*/ 7 h 262"/>
                <a:gd name="T10" fmla="*/ 18 w 588"/>
                <a:gd name="T11" fmla="*/ 8 h 262"/>
                <a:gd name="T12" fmla="*/ 18 w 588"/>
                <a:gd name="T13" fmla="*/ 7 h 262"/>
                <a:gd name="T14" fmla="*/ 19 w 588"/>
                <a:gd name="T15" fmla="*/ 6 h 262"/>
                <a:gd name="T16" fmla="*/ 21 w 588"/>
                <a:gd name="T17" fmla="*/ 5 h 262"/>
                <a:gd name="T18" fmla="*/ 23 w 588"/>
                <a:gd name="T19" fmla="*/ 5 h 262"/>
                <a:gd name="T20" fmla="*/ 24 w 588"/>
                <a:gd name="T21" fmla="*/ 4 h 262"/>
                <a:gd name="T22" fmla="*/ 27 w 588"/>
                <a:gd name="T23" fmla="*/ 3 h 262"/>
                <a:gd name="T24" fmla="*/ 28 w 588"/>
                <a:gd name="T25" fmla="*/ 3 h 262"/>
                <a:gd name="T26" fmla="*/ 28 w 588"/>
                <a:gd name="T27" fmla="*/ 3 h 262"/>
                <a:gd name="T28" fmla="*/ 27 w 588"/>
                <a:gd name="T29" fmla="*/ 4 h 262"/>
                <a:gd name="T30" fmla="*/ 27 w 588"/>
                <a:gd name="T31" fmla="*/ 5 h 262"/>
                <a:gd name="T32" fmla="*/ 29 w 588"/>
                <a:gd name="T33" fmla="*/ 6 h 262"/>
                <a:gd name="T34" fmla="*/ 32 w 588"/>
                <a:gd name="T35" fmla="*/ 6 h 262"/>
                <a:gd name="T36" fmla="*/ 34 w 588"/>
                <a:gd name="T37" fmla="*/ 5 h 262"/>
                <a:gd name="T38" fmla="*/ 35 w 588"/>
                <a:gd name="T39" fmla="*/ 4 h 262"/>
                <a:gd name="T40" fmla="*/ 35 w 588"/>
                <a:gd name="T41" fmla="*/ 2 h 262"/>
                <a:gd name="T42" fmla="*/ 33 w 588"/>
                <a:gd name="T43" fmla="*/ 1 h 262"/>
                <a:gd name="T44" fmla="*/ 29 w 588"/>
                <a:gd name="T45" fmla="*/ 1 h 262"/>
                <a:gd name="T46" fmla="*/ 25 w 588"/>
                <a:gd name="T47" fmla="*/ 2 h 262"/>
                <a:gd name="T48" fmla="*/ 14 w 588"/>
                <a:gd name="T49" fmla="*/ 6 h 262"/>
                <a:gd name="T50" fmla="*/ 9 w 588"/>
                <a:gd name="T51" fmla="*/ 7 h 262"/>
                <a:gd name="T52" fmla="*/ 5 w 588"/>
                <a:gd name="T53" fmla="*/ 7 h 262"/>
                <a:gd name="T54" fmla="*/ 2 w 588"/>
                <a:gd name="T55" fmla="*/ 6 h 262"/>
                <a:gd name="T56" fmla="*/ 1 w 588"/>
                <a:gd name="T57" fmla="*/ 5 h 262"/>
                <a:gd name="T58" fmla="*/ 25 w 588"/>
                <a:gd name="T59" fmla="*/ 0 h 262"/>
                <a:gd name="T60" fmla="*/ 24 w 588"/>
                <a:gd name="T61" fmla="*/ 1 h 262"/>
                <a:gd name="T62" fmla="*/ 22 w 588"/>
                <a:gd name="T63" fmla="*/ 1 h 262"/>
                <a:gd name="T64" fmla="*/ 20 w 588"/>
                <a:gd name="T65" fmla="*/ 1 h 262"/>
                <a:gd name="T66" fmla="*/ 20 w 588"/>
                <a:gd name="T67" fmla="*/ 1 h 262"/>
                <a:gd name="T68" fmla="*/ 18 w 588"/>
                <a:gd name="T69" fmla="*/ 2 h 262"/>
                <a:gd name="T70" fmla="*/ 17 w 588"/>
                <a:gd name="T71" fmla="*/ 2 h 262"/>
                <a:gd name="T72" fmla="*/ 17 w 588"/>
                <a:gd name="T73" fmla="*/ 1 h 262"/>
                <a:gd name="T74" fmla="*/ 16 w 588"/>
                <a:gd name="T75" fmla="*/ 1 h 262"/>
                <a:gd name="T76" fmla="*/ 14 w 588"/>
                <a:gd name="T77" fmla="*/ 1 h 262"/>
                <a:gd name="T78" fmla="*/ 14 w 588"/>
                <a:gd name="T79" fmla="*/ 1 h 262"/>
                <a:gd name="T80" fmla="*/ 14 w 588"/>
                <a:gd name="T81" fmla="*/ 3 h 262"/>
                <a:gd name="T82" fmla="*/ 12 w 588"/>
                <a:gd name="T83" fmla="*/ 4 h 262"/>
                <a:gd name="T84" fmla="*/ 11 w 588"/>
                <a:gd name="T85" fmla="*/ 4 h 262"/>
                <a:gd name="T86" fmla="*/ 11 w 588"/>
                <a:gd name="T87" fmla="*/ 3 h 262"/>
                <a:gd name="T88" fmla="*/ 12 w 588"/>
                <a:gd name="T89" fmla="*/ 2 h 262"/>
                <a:gd name="T90" fmla="*/ 10 w 588"/>
                <a:gd name="T91" fmla="*/ 1 h 262"/>
                <a:gd name="T92" fmla="*/ 7 w 588"/>
                <a:gd name="T93" fmla="*/ 1 h 262"/>
                <a:gd name="T94" fmla="*/ 5 w 588"/>
                <a:gd name="T95" fmla="*/ 1 h 262"/>
                <a:gd name="T96" fmla="*/ 3 w 588"/>
                <a:gd name="T97" fmla="*/ 3 h 262"/>
                <a:gd name="T98" fmla="*/ 3 w 588"/>
                <a:gd name="T99" fmla="*/ 4 h 262"/>
                <a:gd name="T100" fmla="*/ 5 w 588"/>
                <a:gd name="T101" fmla="*/ 5 h 262"/>
                <a:gd name="T102" fmla="*/ 8 w 588"/>
                <a:gd name="T103" fmla="*/ 6 h 262"/>
                <a:gd name="T104" fmla="*/ 14 w 588"/>
                <a:gd name="T105" fmla="*/ 4 h 262"/>
                <a:gd name="T106" fmla="*/ 27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8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38 w 588"/>
                <a:gd name="T1" fmla="*/ 0 h 264"/>
                <a:gd name="T2" fmla="*/ 36 w 588"/>
                <a:gd name="T3" fmla="*/ 1 h 264"/>
                <a:gd name="T4" fmla="*/ 34 w 588"/>
                <a:gd name="T5" fmla="*/ 1 h 264"/>
                <a:gd name="T6" fmla="*/ 28 w 588"/>
                <a:gd name="T7" fmla="*/ 1 h 264"/>
                <a:gd name="T8" fmla="*/ 24 w 588"/>
                <a:gd name="T9" fmla="*/ 1 h 264"/>
                <a:gd name="T10" fmla="*/ 20 w 588"/>
                <a:gd name="T11" fmla="*/ 1 h 264"/>
                <a:gd name="T12" fmla="*/ 18 w 588"/>
                <a:gd name="T13" fmla="*/ 1 h 264"/>
                <a:gd name="T14" fmla="*/ 19 w 588"/>
                <a:gd name="T15" fmla="*/ 1 h 264"/>
                <a:gd name="T16" fmla="*/ 20 w 588"/>
                <a:gd name="T17" fmla="*/ 2 h 264"/>
                <a:gd name="T18" fmla="*/ 22 w 588"/>
                <a:gd name="T19" fmla="*/ 2 h 264"/>
                <a:gd name="T20" fmla="*/ 24 w 588"/>
                <a:gd name="T21" fmla="*/ 3 h 264"/>
                <a:gd name="T22" fmla="*/ 25 w 588"/>
                <a:gd name="T23" fmla="*/ 4 h 264"/>
                <a:gd name="T24" fmla="*/ 27 w 588"/>
                <a:gd name="T25" fmla="*/ 5 h 264"/>
                <a:gd name="T26" fmla="*/ 28 w 588"/>
                <a:gd name="T27" fmla="*/ 4 h 264"/>
                <a:gd name="T28" fmla="*/ 27 w 588"/>
                <a:gd name="T29" fmla="*/ 4 h 264"/>
                <a:gd name="T30" fmla="*/ 27 w 588"/>
                <a:gd name="T31" fmla="*/ 3 h 264"/>
                <a:gd name="T32" fmla="*/ 28 w 588"/>
                <a:gd name="T33" fmla="*/ 2 h 264"/>
                <a:gd name="T34" fmla="*/ 31 w 588"/>
                <a:gd name="T35" fmla="*/ 2 h 264"/>
                <a:gd name="T36" fmla="*/ 33 w 588"/>
                <a:gd name="T37" fmla="*/ 2 h 264"/>
                <a:gd name="T38" fmla="*/ 35 w 588"/>
                <a:gd name="T39" fmla="*/ 3 h 264"/>
                <a:gd name="T40" fmla="*/ 35 w 588"/>
                <a:gd name="T41" fmla="*/ 4 h 264"/>
                <a:gd name="T42" fmla="*/ 34 w 588"/>
                <a:gd name="T43" fmla="*/ 6 h 264"/>
                <a:gd name="T44" fmla="*/ 32 w 588"/>
                <a:gd name="T45" fmla="*/ 6 h 264"/>
                <a:gd name="T46" fmla="*/ 29 w 588"/>
                <a:gd name="T47" fmla="*/ 6 h 264"/>
                <a:gd name="T48" fmla="*/ 25 w 588"/>
                <a:gd name="T49" fmla="*/ 5 h 264"/>
                <a:gd name="T50" fmla="*/ 14 w 588"/>
                <a:gd name="T51" fmla="*/ 1 h 264"/>
                <a:gd name="T52" fmla="*/ 9 w 588"/>
                <a:gd name="T53" fmla="*/ 1 h 264"/>
                <a:gd name="T54" fmla="*/ 5 w 588"/>
                <a:gd name="T55" fmla="*/ 1 h 264"/>
                <a:gd name="T56" fmla="*/ 2 w 588"/>
                <a:gd name="T57" fmla="*/ 1 h 264"/>
                <a:gd name="T58" fmla="*/ 1 w 588"/>
                <a:gd name="T59" fmla="*/ 2 h 264"/>
                <a:gd name="T60" fmla="*/ 25 w 588"/>
                <a:gd name="T61" fmla="*/ 8 h 264"/>
                <a:gd name="T62" fmla="*/ 24 w 588"/>
                <a:gd name="T63" fmla="*/ 7 h 264"/>
                <a:gd name="T64" fmla="*/ 22 w 588"/>
                <a:gd name="T65" fmla="*/ 7 h 264"/>
                <a:gd name="T66" fmla="*/ 20 w 588"/>
                <a:gd name="T67" fmla="*/ 7 h 264"/>
                <a:gd name="T68" fmla="*/ 20 w 588"/>
                <a:gd name="T69" fmla="*/ 6 h 264"/>
                <a:gd name="T70" fmla="*/ 18 w 588"/>
                <a:gd name="T71" fmla="*/ 5 h 264"/>
                <a:gd name="T72" fmla="*/ 17 w 588"/>
                <a:gd name="T73" fmla="*/ 6 h 264"/>
                <a:gd name="T74" fmla="*/ 17 w 588"/>
                <a:gd name="T75" fmla="*/ 7 h 264"/>
                <a:gd name="T76" fmla="*/ 16 w 588"/>
                <a:gd name="T77" fmla="*/ 7 h 264"/>
                <a:gd name="T78" fmla="*/ 14 w 588"/>
                <a:gd name="T79" fmla="*/ 7 h 264"/>
                <a:gd name="T80" fmla="*/ 14 w 588"/>
                <a:gd name="T81" fmla="*/ 6 h 264"/>
                <a:gd name="T82" fmla="*/ 14 w 588"/>
                <a:gd name="T83" fmla="*/ 4 h 264"/>
                <a:gd name="T84" fmla="*/ 12 w 588"/>
                <a:gd name="T85" fmla="*/ 4 h 264"/>
                <a:gd name="T86" fmla="*/ 11 w 588"/>
                <a:gd name="T87" fmla="*/ 3 h 264"/>
                <a:gd name="T88" fmla="*/ 11 w 588"/>
                <a:gd name="T89" fmla="*/ 4 h 264"/>
                <a:gd name="T90" fmla="*/ 10 w 588"/>
                <a:gd name="T91" fmla="*/ 6 h 264"/>
                <a:gd name="T92" fmla="*/ 9 w 588"/>
                <a:gd name="T93" fmla="*/ 6 h 264"/>
                <a:gd name="T94" fmla="*/ 6 w 588"/>
                <a:gd name="T95" fmla="*/ 6 h 264"/>
                <a:gd name="T96" fmla="*/ 3 w 588"/>
                <a:gd name="T97" fmla="*/ 5 h 264"/>
                <a:gd name="T98" fmla="*/ 3 w 588"/>
                <a:gd name="T99" fmla="*/ 4 h 264"/>
                <a:gd name="T100" fmla="*/ 5 w 588"/>
                <a:gd name="T101" fmla="*/ 2 h 264"/>
                <a:gd name="T102" fmla="*/ 7 w 588"/>
                <a:gd name="T103" fmla="*/ 2 h 264"/>
                <a:gd name="T104" fmla="*/ 9 w 588"/>
                <a:gd name="T105" fmla="*/ 2 h 264"/>
                <a:gd name="T106" fmla="*/ 23 w 588"/>
                <a:gd name="T107" fmla="*/ 6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79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2 w 316"/>
                <a:gd name="T1" fmla="*/ 0 h 264"/>
                <a:gd name="T2" fmla="*/ 10 w 316"/>
                <a:gd name="T3" fmla="*/ 0 h 264"/>
                <a:gd name="T4" fmla="*/ 13 w 316"/>
                <a:gd name="T5" fmla="*/ 1 h 264"/>
                <a:gd name="T6" fmla="*/ 16 w 316"/>
                <a:gd name="T7" fmla="*/ 1 h 264"/>
                <a:gd name="T8" fmla="*/ 17 w 316"/>
                <a:gd name="T9" fmla="*/ 1 h 264"/>
                <a:gd name="T10" fmla="*/ 18 w 316"/>
                <a:gd name="T11" fmla="*/ 1 h 264"/>
                <a:gd name="T12" fmla="*/ 17 w 316"/>
                <a:gd name="T13" fmla="*/ 0 h 264"/>
                <a:gd name="T14" fmla="*/ 16 w 316"/>
                <a:gd name="T15" fmla="*/ 0 h 264"/>
                <a:gd name="T16" fmla="*/ 19 w 316"/>
                <a:gd name="T17" fmla="*/ 0 h 264"/>
                <a:gd name="T18" fmla="*/ 20 w 316"/>
                <a:gd name="T19" fmla="*/ 1 h 264"/>
                <a:gd name="T20" fmla="*/ 20 w 316"/>
                <a:gd name="T21" fmla="*/ 2 h 264"/>
                <a:gd name="T22" fmla="*/ 18 w 316"/>
                <a:gd name="T23" fmla="*/ 3 h 264"/>
                <a:gd name="T24" fmla="*/ 17 w 316"/>
                <a:gd name="T25" fmla="*/ 3 h 264"/>
                <a:gd name="T26" fmla="*/ 14 w 316"/>
                <a:gd name="T27" fmla="*/ 3 h 264"/>
                <a:gd name="T28" fmla="*/ 12 w 316"/>
                <a:gd name="T29" fmla="*/ 2 h 264"/>
                <a:gd name="T30" fmla="*/ 10 w 316"/>
                <a:gd name="T31" fmla="*/ 1 h 264"/>
                <a:gd name="T32" fmla="*/ 7 w 316"/>
                <a:gd name="T33" fmla="*/ 1 h 264"/>
                <a:gd name="T34" fmla="*/ 5 w 316"/>
                <a:gd name="T35" fmla="*/ 1 h 264"/>
                <a:gd name="T36" fmla="*/ 3 w 316"/>
                <a:gd name="T37" fmla="*/ 2 h 264"/>
                <a:gd name="T38" fmla="*/ 3 w 316"/>
                <a:gd name="T39" fmla="*/ 3 h 264"/>
                <a:gd name="T40" fmla="*/ 3 w 316"/>
                <a:gd name="T41" fmla="*/ 4 h 264"/>
                <a:gd name="T42" fmla="*/ 4 w 316"/>
                <a:gd name="T43" fmla="*/ 5 h 264"/>
                <a:gd name="T44" fmla="*/ 6 w 316"/>
                <a:gd name="T45" fmla="*/ 6 h 264"/>
                <a:gd name="T46" fmla="*/ 8 w 316"/>
                <a:gd name="T47" fmla="*/ 6 h 264"/>
                <a:gd name="T48" fmla="*/ 10 w 316"/>
                <a:gd name="T49" fmla="*/ 5 h 264"/>
                <a:gd name="T50" fmla="*/ 10 w 316"/>
                <a:gd name="T51" fmla="*/ 4 h 264"/>
                <a:gd name="T52" fmla="*/ 10 w 316"/>
                <a:gd name="T53" fmla="*/ 3 h 264"/>
                <a:gd name="T54" fmla="*/ 10 w 316"/>
                <a:gd name="T55" fmla="*/ 3 h 264"/>
                <a:gd name="T56" fmla="*/ 12 w 316"/>
                <a:gd name="T57" fmla="*/ 3 h 264"/>
                <a:gd name="T58" fmla="*/ 13 w 316"/>
                <a:gd name="T59" fmla="*/ 3 h 264"/>
                <a:gd name="T60" fmla="*/ 14 w 316"/>
                <a:gd name="T61" fmla="*/ 5 h 264"/>
                <a:gd name="T62" fmla="*/ 16 w 316"/>
                <a:gd name="T63" fmla="*/ 5 h 264"/>
                <a:gd name="T64" fmla="*/ 19 w 316"/>
                <a:gd name="T65" fmla="*/ 6 h 264"/>
                <a:gd name="T66" fmla="*/ 20 w 316"/>
                <a:gd name="T67" fmla="*/ 7 h 264"/>
                <a:gd name="T68" fmla="*/ 20 w 316"/>
                <a:gd name="T69" fmla="*/ 8 h 264"/>
                <a:gd name="T70" fmla="*/ 19 w 316"/>
                <a:gd name="T71" fmla="*/ 7 h 264"/>
                <a:gd name="T72" fmla="*/ 18 w 316"/>
                <a:gd name="T73" fmla="*/ 7 h 264"/>
                <a:gd name="T74" fmla="*/ 16 w 316"/>
                <a:gd name="T75" fmla="*/ 7 h 264"/>
                <a:gd name="T76" fmla="*/ 13 w 316"/>
                <a:gd name="T77" fmla="*/ 7 h 264"/>
                <a:gd name="T78" fmla="*/ 10 w 316"/>
                <a:gd name="T79" fmla="*/ 8 h 264"/>
                <a:gd name="T80" fmla="*/ 8 w 316"/>
                <a:gd name="T81" fmla="*/ 8 h 264"/>
                <a:gd name="T82" fmla="*/ 3 w 316"/>
                <a:gd name="T83" fmla="*/ 7 h 264"/>
                <a:gd name="T84" fmla="*/ 0 w 316"/>
                <a:gd name="T85" fmla="*/ 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80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2 w 316"/>
                <a:gd name="T1" fmla="*/ 8 h 264"/>
                <a:gd name="T2" fmla="*/ 10 w 316"/>
                <a:gd name="T3" fmla="*/ 8 h 264"/>
                <a:gd name="T4" fmla="*/ 13 w 316"/>
                <a:gd name="T5" fmla="*/ 7 h 264"/>
                <a:gd name="T6" fmla="*/ 16 w 316"/>
                <a:gd name="T7" fmla="*/ 6 h 264"/>
                <a:gd name="T8" fmla="*/ 17 w 316"/>
                <a:gd name="T9" fmla="*/ 6 h 264"/>
                <a:gd name="T10" fmla="*/ 18 w 316"/>
                <a:gd name="T11" fmla="*/ 6 h 264"/>
                <a:gd name="T12" fmla="*/ 17 w 316"/>
                <a:gd name="T13" fmla="*/ 7 h 264"/>
                <a:gd name="T14" fmla="*/ 16 w 316"/>
                <a:gd name="T15" fmla="*/ 7 h 264"/>
                <a:gd name="T16" fmla="*/ 19 w 316"/>
                <a:gd name="T17" fmla="*/ 8 h 264"/>
                <a:gd name="T18" fmla="*/ 20 w 316"/>
                <a:gd name="T19" fmla="*/ 7 h 264"/>
                <a:gd name="T20" fmla="*/ 20 w 316"/>
                <a:gd name="T21" fmla="*/ 5 h 264"/>
                <a:gd name="T22" fmla="*/ 18 w 316"/>
                <a:gd name="T23" fmla="*/ 4 h 264"/>
                <a:gd name="T24" fmla="*/ 17 w 316"/>
                <a:gd name="T25" fmla="*/ 4 h 264"/>
                <a:gd name="T26" fmla="*/ 14 w 316"/>
                <a:gd name="T27" fmla="*/ 4 h 264"/>
                <a:gd name="T28" fmla="*/ 12 w 316"/>
                <a:gd name="T29" fmla="*/ 5 h 264"/>
                <a:gd name="T30" fmla="*/ 10 w 316"/>
                <a:gd name="T31" fmla="*/ 6 h 264"/>
                <a:gd name="T32" fmla="*/ 7 w 316"/>
                <a:gd name="T33" fmla="*/ 6 h 264"/>
                <a:gd name="T34" fmla="*/ 5 w 316"/>
                <a:gd name="T35" fmla="*/ 6 h 264"/>
                <a:gd name="T36" fmla="*/ 3 w 316"/>
                <a:gd name="T37" fmla="*/ 6 h 264"/>
                <a:gd name="T38" fmla="*/ 3 w 316"/>
                <a:gd name="T39" fmla="*/ 5 h 264"/>
                <a:gd name="T40" fmla="*/ 3 w 316"/>
                <a:gd name="T41" fmla="*/ 3 h 264"/>
                <a:gd name="T42" fmla="*/ 4 w 316"/>
                <a:gd name="T43" fmla="*/ 2 h 264"/>
                <a:gd name="T44" fmla="*/ 6 w 316"/>
                <a:gd name="T45" fmla="*/ 2 h 264"/>
                <a:gd name="T46" fmla="*/ 8 w 316"/>
                <a:gd name="T47" fmla="*/ 2 h 264"/>
                <a:gd name="T48" fmla="*/ 10 w 316"/>
                <a:gd name="T49" fmla="*/ 2 h 264"/>
                <a:gd name="T50" fmla="*/ 10 w 316"/>
                <a:gd name="T51" fmla="*/ 4 h 264"/>
                <a:gd name="T52" fmla="*/ 10 w 316"/>
                <a:gd name="T53" fmla="*/ 4 h 264"/>
                <a:gd name="T54" fmla="*/ 10 w 316"/>
                <a:gd name="T55" fmla="*/ 5 h 264"/>
                <a:gd name="T56" fmla="*/ 12 w 316"/>
                <a:gd name="T57" fmla="*/ 5 h 264"/>
                <a:gd name="T58" fmla="*/ 13 w 316"/>
                <a:gd name="T59" fmla="*/ 4 h 264"/>
                <a:gd name="T60" fmla="*/ 14 w 316"/>
                <a:gd name="T61" fmla="*/ 2 h 264"/>
                <a:gd name="T62" fmla="*/ 16 w 316"/>
                <a:gd name="T63" fmla="*/ 2 h 264"/>
                <a:gd name="T64" fmla="*/ 18 w 316"/>
                <a:gd name="T65" fmla="*/ 1 h 264"/>
                <a:gd name="T66" fmla="*/ 19 w 316"/>
                <a:gd name="T67" fmla="*/ 1 h 264"/>
                <a:gd name="T68" fmla="*/ 20 w 316"/>
                <a:gd name="T69" fmla="*/ 1 h 264"/>
                <a:gd name="T70" fmla="*/ 20 w 316"/>
                <a:gd name="T71" fmla="*/ 1 h 264"/>
                <a:gd name="T72" fmla="*/ 18 w 316"/>
                <a:gd name="T73" fmla="*/ 1 h 264"/>
                <a:gd name="T74" fmla="*/ 17 w 316"/>
                <a:gd name="T75" fmla="*/ 1 h 264"/>
                <a:gd name="T76" fmla="*/ 15 w 316"/>
                <a:gd name="T77" fmla="*/ 1 h 264"/>
                <a:gd name="T78" fmla="*/ 12 w 316"/>
                <a:gd name="T79" fmla="*/ 1 h 264"/>
                <a:gd name="T80" fmla="*/ 9 w 316"/>
                <a:gd name="T81" fmla="*/ 1 h 264"/>
                <a:gd name="T82" fmla="*/ 7 w 316"/>
                <a:gd name="T83" fmla="*/ 0 h 264"/>
                <a:gd name="T84" fmla="*/ 2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81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4 w 588"/>
                <a:gd name="T5" fmla="*/ 1 h 264"/>
                <a:gd name="T6" fmla="*/ 10 w 588"/>
                <a:gd name="T7" fmla="*/ 1 h 264"/>
                <a:gd name="T8" fmla="*/ 13 w 588"/>
                <a:gd name="T9" fmla="*/ 1 h 264"/>
                <a:gd name="T10" fmla="*/ 18 w 588"/>
                <a:gd name="T11" fmla="*/ 1 h 264"/>
                <a:gd name="T12" fmla="*/ 20 w 588"/>
                <a:gd name="T13" fmla="*/ 1 h 264"/>
                <a:gd name="T14" fmla="*/ 19 w 588"/>
                <a:gd name="T15" fmla="*/ 1 h 264"/>
                <a:gd name="T16" fmla="*/ 18 w 588"/>
                <a:gd name="T17" fmla="*/ 2 h 264"/>
                <a:gd name="T18" fmla="*/ 16 w 588"/>
                <a:gd name="T19" fmla="*/ 2 h 264"/>
                <a:gd name="T20" fmla="*/ 14 w 588"/>
                <a:gd name="T21" fmla="*/ 2 h 264"/>
                <a:gd name="T22" fmla="*/ 13 w 588"/>
                <a:gd name="T23" fmla="*/ 4 h 264"/>
                <a:gd name="T24" fmla="*/ 12 w 588"/>
                <a:gd name="T25" fmla="*/ 5 h 264"/>
                <a:gd name="T26" fmla="*/ 10 w 588"/>
                <a:gd name="T27" fmla="*/ 5 h 264"/>
                <a:gd name="T28" fmla="*/ 10 w 588"/>
                <a:gd name="T29" fmla="*/ 4 h 264"/>
                <a:gd name="T30" fmla="*/ 10 w 588"/>
                <a:gd name="T31" fmla="*/ 3 h 264"/>
                <a:gd name="T32" fmla="*/ 10 w 588"/>
                <a:gd name="T33" fmla="*/ 2 h 264"/>
                <a:gd name="T34" fmla="*/ 9 w 588"/>
                <a:gd name="T35" fmla="*/ 2 h 264"/>
                <a:gd name="T36" fmla="*/ 6 w 588"/>
                <a:gd name="T37" fmla="*/ 2 h 264"/>
                <a:gd name="T38" fmla="*/ 4 w 588"/>
                <a:gd name="T39" fmla="*/ 2 h 264"/>
                <a:gd name="T40" fmla="*/ 2 w 588"/>
                <a:gd name="T41" fmla="*/ 4 h 264"/>
                <a:gd name="T42" fmla="*/ 3 w 588"/>
                <a:gd name="T43" fmla="*/ 5 h 264"/>
                <a:gd name="T44" fmla="*/ 5 w 588"/>
                <a:gd name="T45" fmla="*/ 6 h 264"/>
                <a:gd name="T46" fmla="*/ 7 w 588"/>
                <a:gd name="T47" fmla="*/ 6 h 264"/>
                <a:gd name="T48" fmla="*/ 10 w 588"/>
                <a:gd name="T49" fmla="*/ 6 h 264"/>
                <a:gd name="T50" fmla="*/ 18 w 588"/>
                <a:gd name="T51" fmla="*/ 3 h 264"/>
                <a:gd name="T52" fmla="*/ 27 w 588"/>
                <a:gd name="T53" fmla="*/ 1 h 264"/>
                <a:gd name="T54" fmla="*/ 31 w 588"/>
                <a:gd name="T55" fmla="*/ 1 h 264"/>
                <a:gd name="T56" fmla="*/ 34 w 588"/>
                <a:gd name="T57" fmla="*/ 1 h 264"/>
                <a:gd name="T58" fmla="*/ 36 w 588"/>
                <a:gd name="T59" fmla="*/ 2 h 264"/>
                <a:gd name="T60" fmla="*/ 37 w 588"/>
                <a:gd name="T61" fmla="*/ 5 h 264"/>
                <a:gd name="T62" fmla="*/ 13 w 588"/>
                <a:gd name="T63" fmla="*/ 7 h 264"/>
                <a:gd name="T64" fmla="*/ 14 w 588"/>
                <a:gd name="T65" fmla="*/ 7 h 264"/>
                <a:gd name="T66" fmla="*/ 17 w 588"/>
                <a:gd name="T67" fmla="*/ 7 h 264"/>
                <a:gd name="T68" fmla="*/ 18 w 588"/>
                <a:gd name="T69" fmla="*/ 6 h 264"/>
                <a:gd name="T70" fmla="*/ 19 w 588"/>
                <a:gd name="T71" fmla="*/ 6 h 264"/>
                <a:gd name="T72" fmla="*/ 21 w 588"/>
                <a:gd name="T73" fmla="*/ 5 h 264"/>
                <a:gd name="T74" fmla="*/ 21 w 588"/>
                <a:gd name="T75" fmla="*/ 6 h 264"/>
                <a:gd name="T76" fmla="*/ 21 w 588"/>
                <a:gd name="T77" fmla="*/ 7 h 264"/>
                <a:gd name="T78" fmla="*/ 22 w 588"/>
                <a:gd name="T79" fmla="*/ 7 h 264"/>
                <a:gd name="T80" fmla="*/ 23 w 588"/>
                <a:gd name="T81" fmla="*/ 7 h 264"/>
                <a:gd name="T82" fmla="*/ 23 w 588"/>
                <a:gd name="T83" fmla="*/ 5 h 264"/>
                <a:gd name="T84" fmla="*/ 25 w 588"/>
                <a:gd name="T85" fmla="*/ 4 h 264"/>
                <a:gd name="T86" fmla="*/ 26 w 588"/>
                <a:gd name="T87" fmla="*/ 3 h 264"/>
                <a:gd name="T88" fmla="*/ 27 w 588"/>
                <a:gd name="T89" fmla="*/ 4 h 264"/>
                <a:gd name="T90" fmla="*/ 27 w 588"/>
                <a:gd name="T91" fmla="*/ 5 h 264"/>
                <a:gd name="T92" fmla="*/ 28 w 588"/>
                <a:gd name="T93" fmla="*/ 6 h 264"/>
                <a:gd name="T94" fmla="*/ 31 w 588"/>
                <a:gd name="T95" fmla="*/ 6 h 264"/>
                <a:gd name="T96" fmla="*/ 33 w 588"/>
                <a:gd name="T97" fmla="*/ 6 h 264"/>
                <a:gd name="T98" fmla="*/ 34 w 588"/>
                <a:gd name="T99" fmla="*/ 5 h 264"/>
                <a:gd name="T100" fmla="*/ 34 w 588"/>
                <a:gd name="T101" fmla="*/ 3 h 264"/>
                <a:gd name="T102" fmla="*/ 32 w 588"/>
                <a:gd name="T103" fmla="*/ 2 h 264"/>
                <a:gd name="T104" fmla="*/ 29 w 588"/>
                <a:gd name="T105" fmla="*/ 2 h 264"/>
                <a:gd name="T106" fmla="*/ 23 w 588"/>
                <a:gd name="T107" fmla="*/ 3 h 264"/>
                <a:gd name="T108" fmla="*/ 10 w 588"/>
                <a:gd name="T109" fmla="*/ 8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82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8 h 262"/>
                <a:gd name="T2" fmla="*/ 1 w 588"/>
                <a:gd name="T3" fmla="*/ 7 h 262"/>
                <a:gd name="T4" fmla="*/ 4 w 588"/>
                <a:gd name="T5" fmla="*/ 7 h 262"/>
                <a:gd name="T6" fmla="*/ 10 w 588"/>
                <a:gd name="T7" fmla="*/ 8 h 262"/>
                <a:gd name="T8" fmla="*/ 15 w 588"/>
                <a:gd name="T9" fmla="*/ 7 h 262"/>
                <a:gd name="T10" fmla="*/ 20 w 588"/>
                <a:gd name="T11" fmla="*/ 8 h 262"/>
                <a:gd name="T12" fmla="*/ 20 w 588"/>
                <a:gd name="T13" fmla="*/ 7 h 262"/>
                <a:gd name="T14" fmla="*/ 18 w 588"/>
                <a:gd name="T15" fmla="*/ 6 h 262"/>
                <a:gd name="T16" fmla="*/ 17 w 588"/>
                <a:gd name="T17" fmla="*/ 5 h 262"/>
                <a:gd name="T18" fmla="*/ 14 w 588"/>
                <a:gd name="T19" fmla="*/ 5 h 262"/>
                <a:gd name="T20" fmla="*/ 14 w 588"/>
                <a:gd name="T21" fmla="*/ 5 h 262"/>
                <a:gd name="T22" fmla="*/ 12 w 588"/>
                <a:gd name="T23" fmla="*/ 3 h 262"/>
                <a:gd name="T24" fmla="*/ 10 w 588"/>
                <a:gd name="T25" fmla="*/ 3 h 262"/>
                <a:gd name="T26" fmla="*/ 10 w 588"/>
                <a:gd name="T27" fmla="*/ 3 h 262"/>
                <a:gd name="T28" fmla="*/ 10 w 588"/>
                <a:gd name="T29" fmla="*/ 4 h 262"/>
                <a:gd name="T30" fmla="*/ 10 w 588"/>
                <a:gd name="T31" fmla="*/ 5 h 262"/>
                <a:gd name="T32" fmla="*/ 10 w 588"/>
                <a:gd name="T33" fmla="*/ 5 h 262"/>
                <a:gd name="T34" fmla="*/ 7 w 588"/>
                <a:gd name="T35" fmla="*/ 6 h 262"/>
                <a:gd name="T36" fmla="*/ 5 w 588"/>
                <a:gd name="T37" fmla="*/ 6 h 262"/>
                <a:gd name="T38" fmla="*/ 3 w 588"/>
                <a:gd name="T39" fmla="*/ 4 h 262"/>
                <a:gd name="T40" fmla="*/ 2 w 588"/>
                <a:gd name="T41" fmla="*/ 3 h 262"/>
                <a:gd name="T42" fmla="*/ 4 w 588"/>
                <a:gd name="T43" fmla="*/ 1 h 262"/>
                <a:gd name="T44" fmla="*/ 7 w 588"/>
                <a:gd name="T45" fmla="*/ 1 h 262"/>
                <a:gd name="T46" fmla="*/ 10 w 588"/>
                <a:gd name="T47" fmla="*/ 1 h 262"/>
                <a:gd name="T48" fmla="*/ 18 w 588"/>
                <a:gd name="T49" fmla="*/ 4 h 262"/>
                <a:gd name="T50" fmla="*/ 27 w 588"/>
                <a:gd name="T51" fmla="*/ 7 h 262"/>
                <a:gd name="T52" fmla="*/ 31 w 588"/>
                <a:gd name="T53" fmla="*/ 8 h 262"/>
                <a:gd name="T54" fmla="*/ 34 w 588"/>
                <a:gd name="T55" fmla="*/ 7 h 262"/>
                <a:gd name="T56" fmla="*/ 36 w 588"/>
                <a:gd name="T57" fmla="*/ 6 h 262"/>
                <a:gd name="T58" fmla="*/ 37 w 588"/>
                <a:gd name="T59" fmla="*/ 2 h 262"/>
                <a:gd name="T60" fmla="*/ 13 w 588"/>
                <a:gd name="T61" fmla="*/ 1 h 262"/>
                <a:gd name="T62" fmla="*/ 14 w 588"/>
                <a:gd name="T63" fmla="*/ 1 h 262"/>
                <a:gd name="T64" fmla="*/ 17 w 588"/>
                <a:gd name="T65" fmla="*/ 1 h 262"/>
                <a:gd name="T66" fmla="*/ 18 w 588"/>
                <a:gd name="T67" fmla="*/ 1 h 262"/>
                <a:gd name="T68" fmla="*/ 19 w 588"/>
                <a:gd name="T69" fmla="*/ 2 h 262"/>
                <a:gd name="T70" fmla="*/ 21 w 588"/>
                <a:gd name="T71" fmla="*/ 2 h 262"/>
                <a:gd name="T72" fmla="*/ 21 w 588"/>
                <a:gd name="T73" fmla="*/ 1 h 262"/>
                <a:gd name="T74" fmla="*/ 21 w 588"/>
                <a:gd name="T75" fmla="*/ 1 h 262"/>
                <a:gd name="T76" fmla="*/ 22 w 588"/>
                <a:gd name="T77" fmla="*/ 1 h 262"/>
                <a:gd name="T78" fmla="*/ 23 w 588"/>
                <a:gd name="T79" fmla="*/ 1 h 262"/>
                <a:gd name="T80" fmla="*/ 23 w 588"/>
                <a:gd name="T81" fmla="*/ 2 h 262"/>
                <a:gd name="T82" fmla="*/ 25 w 588"/>
                <a:gd name="T83" fmla="*/ 3 h 262"/>
                <a:gd name="T84" fmla="*/ 26 w 588"/>
                <a:gd name="T85" fmla="*/ 4 h 262"/>
                <a:gd name="T86" fmla="*/ 27 w 588"/>
                <a:gd name="T87" fmla="*/ 4 h 262"/>
                <a:gd name="T88" fmla="*/ 27 w 588"/>
                <a:gd name="T89" fmla="*/ 3 h 262"/>
                <a:gd name="T90" fmla="*/ 27 w 588"/>
                <a:gd name="T91" fmla="*/ 1 h 262"/>
                <a:gd name="T92" fmla="*/ 29 w 588"/>
                <a:gd name="T93" fmla="*/ 1 h 262"/>
                <a:gd name="T94" fmla="*/ 32 w 588"/>
                <a:gd name="T95" fmla="*/ 1 h 262"/>
                <a:gd name="T96" fmla="*/ 33 w 588"/>
                <a:gd name="T97" fmla="*/ 2 h 262"/>
                <a:gd name="T98" fmla="*/ 34 w 588"/>
                <a:gd name="T99" fmla="*/ 4 h 262"/>
                <a:gd name="T100" fmla="*/ 33 w 588"/>
                <a:gd name="T101" fmla="*/ 5 h 262"/>
                <a:gd name="T102" fmla="*/ 31 w 588"/>
                <a:gd name="T103" fmla="*/ 6 h 262"/>
                <a:gd name="T104" fmla="*/ 28 w 588"/>
                <a:gd name="T105" fmla="*/ 6 h 262"/>
                <a:gd name="T106" fmla="*/ 14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83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39 w 588"/>
                <a:gd name="T1" fmla="*/ 8 h 262"/>
                <a:gd name="T2" fmla="*/ 37 w 588"/>
                <a:gd name="T3" fmla="*/ 7 h 262"/>
                <a:gd name="T4" fmla="*/ 34 w 588"/>
                <a:gd name="T5" fmla="*/ 7 h 262"/>
                <a:gd name="T6" fmla="*/ 28 w 588"/>
                <a:gd name="T7" fmla="*/ 8 h 262"/>
                <a:gd name="T8" fmla="*/ 23 w 588"/>
                <a:gd name="T9" fmla="*/ 7 h 262"/>
                <a:gd name="T10" fmla="*/ 19 w 588"/>
                <a:gd name="T11" fmla="*/ 8 h 262"/>
                <a:gd name="T12" fmla="*/ 18 w 588"/>
                <a:gd name="T13" fmla="*/ 7 h 262"/>
                <a:gd name="T14" fmla="*/ 20 w 588"/>
                <a:gd name="T15" fmla="*/ 6 h 262"/>
                <a:gd name="T16" fmla="*/ 21 w 588"/>
                <a:gd name="T17" fmla="*/ 5 h 262"/>
                <a:gd name="T18" fmla="*/ 24 w 588"/>
                <a:gd name="T19" fmla="*/ 5 h 262"/>
                <a:gd name="T20" fmla="*/ 24 w 588"/>
                <a:gd name="T21" fmla="*/ 4 h 262"/>
                <a:gd name="T22" fmla="*/ 27 w 588"/>
                <a:gd name="T23" fmla="*/ 3 h 262"/>
                <a:gd name="T24" fmla="*/ 28 w 588"/>
                <a:gd name="T25" fmla="*/ 3 h 262"/>
                <a:gd name="T26" fmla="*/ 28 w 588"/>
                <a:gd name="T27" fmla="*/ 3 h 262"/>
                <a:gd name="T28" fmla="*/ 28 w 588"/>
                <a:gd name="T29" fmla="*/ 4 h 262"/>
                <a:gd name="T30" fmla="*/ 28 w 588"/>
                <a:gd name="T31" fmla="*/ 5 h 262"/>
                <a:gd name="T32" fmla="*/ 29 w 588"/>
                <a:gd name="T33" fmla="*/ 6 h 262"/>
                <a:gd name="T34" fmla="*/ 32 w 588"/>
                <a:gd name="T35" fmla="*/ 6 h 262"/>
                <a:gd name="T36" fmla="*/ 35 w 588"/>
                <a:gd name="T37" fmla="*/ 5 h 262"/>
                <a:gd name="T38" fmla="*/ 36 w 588"/>
                <a:gd name="T39" fmla="*/ 4 h 262"/>
                <a:gd name="T40" fmla="*/ 35 w 588"/>
                <a:gd name="T41" fmla="*/ 2 h 262"/>
                <a:gd name="T42" fmla="*/ 33 w 588"/>
                <a:gd name="T43" fmla="*/ 1 h 262"/>
                <a:gd name="T44" fmla="*/ 29 w 588"/>
                <a:gd name="T45" fmla="*/ 1 h 262"/>
                <a:gd name="T46" fmla="*/ 25 w 588"/>
                <a:gd name="T47" fmla="*/ 2 h 262"/>
                <a:gd name="T48" fmla="*/ 14 w 588"/>
                <a:gd name="T49" fmla="*/ 6 h 262"/>
                <a:gd name="T50" fmla="*/ 9 w 588"/>
                <a:gd name="T51" fmla="*/ 7 h 262"/>
                <a:gd name="T52" fmla="*/ 5 w 588"/>
                <a:gd name="T53" fmla="*/ 7 h 262"/>
                <a:gd name="T54" fmla="*/ 2 w 588"/>
                <a:gd name="T55" fmla="*/ 6 h 262"/>
                <a:gd name="T56" fmla="*/ 1 w 588"/>
                <a:gd name="T57" fmla="*/ 5 h 262"/>
                <a:gd name="T58" fmla="*/ 25 w 588"/>
                <a:gd name="T59" fmla="*/ 0 h 262"/>
                <a:gd name="T60" fmla="*/ 24 w 588"/>
                <a:gd name="T61" fmla="*/ 1 h 262"/>
                <a:gd name="T62" fmla="*/ 23 w 588"/>
                <a:gd name="T63" fmla="*/ 1 h 262"/>
                <a:gd name="T64" fmla="*/ 20 w 588"/>
                <a:gd name="T65" fmla="*/ 1 h 262"/>
                <a:gd name="T66" fmla="*/ 20 w 588"/>
                <a:gd name="T67" fmla="*/ 1 h 262"/>
                <a:gd name="T68" fmla="*/ 18 w 588"/>
                <a:gd name="T69" fmla="*/ 2 h 262"/>
                <a:gd name="T70" fmla="*/ 17 w 588"/>
                <a:gd name="T71" fmla="*/ 2 h 262"/>
                <a:gd name="T72" fmla="*/ 17 w 588"/>
                <a:gd name="T73" fmla="*/ 1 h 262"/>
                <a:gd name="T74" fmla="*/ 16 w 588"/>
                <a:gd name="T75" fmla="*/ 1 h 262"/>
                <a:gd name="T76" fmla="*/ 15 w 588"/>
                <a:gd name="T77" fmla="*/ 1 h 262"/>
                <a:gd name="T78" fmla="*/ 15 w 588"/>
                <a:gd name="T79" fmla="*/ 1 h 262"/>
                <a:gd name="T80" fmla="*/ 14 w 588"/>
                <a:gd name="T81" fmla="*/ 3 h 262"/>
                <a:gd name="T82" fmla="*/ 12 w 588"/>
                <a:gd name="T83" fmla="*/ 4 h 262"/>
                <a:gd name="T84" fmla="*/ 11 w 588"/>
                <a:gd name="T85" fmla="*/ 4 h 262"/>
                <a:gd name="T86" fmla="*/ 11 w 588"/>
                <a:gd name="T87" fmla="*/ 3 h 262"/>
                <a:gd name="T88" fmla="*/ 12 w 588"/>
                <a:gd name="T89" fmla="*/ 2 h 262"/>
                <a:gd name="T90" fmla="*/ 10 w 588"/>
                <a:gd name="T91" fmla="*/ 1 h 262"/>
                <a:gd name="T92" fmla="*/ 7 w 588"/>
                <a:gd name="T93" fmla="*/ 1 h 262"/>
                <a:gd name="T94" fmla="*/ 5 w 588"/>
                <a:gd name="T95" fmla="*/ 1 h 262"/>
                <a:gd name="T96" fmla="*/ 3 w 588"/>
                <a:gd name="T97" fmla="*/ 3 h 262"/>
                <a:gd name="T98" fmla="*/ 3 w 588"/>
                <a:gd name="T99" fmla="*/ 4 h 262"/>
                <a:gd name="T100" fmla="*/ 5 w 588"/>
                <a:gd name="T101" fmla="*/ 5 h 262"/>
                <a:gd name="T102" fmla="*/ 8 w 588"/>
                <a:gd name="T103" fmla="*/ 6 h 262"/>
                <a:gd name="T104" fmla="*/ 14 w 588"/>
                <a:gd name="T105" fmla="*/ 4 h 262"/>
                <a:gd name="T106" fmla="*/ 28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84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39 w 588"/>
                <a:gd name="T1" fmla="*/ 0 h 264"/>
                <a:gd name="T2" fmla="*/ 37 w 588"/>
                <a:gd name="T3" fmla="*/ 1 h 264"/>
                <a:gd name="T4" fmla="*/ 34 w 588"/>
                <a:gd name="T5" fmla="*/ 1 h 264"/>
                <a:gd name="T6" fmla="*/ 28 w 588"/>
                <a:gd name="T7" fmla="*/ 1 h 264"/>
                <a:gd name="T8" fmla="*/ 25 w 588"/>
                <a:gd name="T9" fmla="*/ 1 h 264"/>
                <a:gd name="T10" fmla="*/ 20 w 588"/>
                <a:gd name="T11" fmla="*/ 1 h 264"/>
                <a:gd name="T12" fmla="*/ 18 w 588"/>
                <a:gd name="T13" fmla="*/ 1 h 264"/>
                <a:gd name="T14" fmla="*/ 19 w 588"/>
                <a:gd name="T15" fmla="*/ 1 h 264"/>
                <a:gd name="T16" fmla="*/ 20 w 588"/>
                <a:gd name="T17" fmla="*/ 2 h 264"/>
                <a:gd name="T18" fmla="*/ 23 w 588"/>
                <a:gd name="T19" fmla="*/ 2 h 264"/>
                <a:gd name="T20" fmla="*/ 24 w 588"/>
                <a:gd name="T21" fmla="*/ 3 h 264"/>
                <a:gd name="T22" fmla="*/ 26 w 588"/>
                <a:gd name="T23" fmla="*/ 4 h 264"/>
                <a:gd name="T24" fmla="*/ 28 w 588"/>
                <a:gd name="T25" fmla="*/ 5 h 264"/>
                <a:gd name="T26" fmla="*/ 28 w 588"/>
                <a:gd name="T27" fmla="*/ 4 h 264"/>
                <a:gd name="T28" fmla="*/ 28 w 588"/>
                <a:gd name="T29" fmla="*/ 4 h 264"/>
                <a:gd name="T30" fmla="*/ 28 w 588"/>
                <a:gd name="T31" fmla="*/ 3 h 264"/>
                <a:gd name="T32" fmla="*/ 28 w 588"/>
                <a:gd name="T33" fmla="*/ 2 h 264"/>
                <a:gd name="T34" fmla="*/ 31 w 588"/>
                <a:gd name="T35" fmla="*/ 2 h 264"/>
                <a:gd name="T36" fmla="*/ 34 w 588"/>
                <a:gd name="T37" fmla="*/ 2 h 264"/>
                <a:gd name="T38" fmla="*/ 35 w 588"/>
                <a:gd name="T39" fmla="*/ 3 h 264"/>
                <a:gd name="T40" fmla="*/ 36 w 588"/>
                <a:gd name="T41" fmla="*/ 4 h 264"/>
                <a:gd name="T42" fmla="*/ 35 w 588"/>
                <a:gd name="T43" fmla="*/ 6 h 264"/>
                <a:gd name="T44" fmla="*/ 33 w 588"/>
                <a:gd name="T45" fmla="*/ 6 h 264"/>
                <a:gd name="T46" fmla="*/ 29 w 588"/>
                <a:gd name="T47" fmla="*/ 6 h 264"/>
                <a:gd name="T48" fmla="*/ 25 w 588"/>
                <a:gd name="T49" fmla="*/ 5 h 264"/>
                <a:gd name="T50" fmla="*/ 14 w 588"/>
                <a:gd name="T51" fmla="*/ 1 h 264"/>
                <a:gd name="T52" fmla="*/ 9 w 588"/>
                <a:gd name="T53" fmla="*/ 1 h 264"/>
                <a:gd name="T54" fmla="*/ 5 w 588"/>
                <a:gd name="T55" fmla="*/ 1 h 264"/>
                <a:gd name="T56" fmla="*/ 2 w 588"/>
                <a:gd name="T57" fmla="*/ 1 h 264"/>
                <a:gd name="T58" fmla="*/ 1 w 588"/>
                <a:gd name="T59" fmla="*/ 2 h 264"/>
                <a:gd name="T60" fmla="*/ 25 w 588"/>
                <a:gd name="T61" fmla="*/ 8 h 264"/>
                <a:gd name="T62" fmla="*/ 24 w 588"/>
                <a:gd name="T63" fmla="*/ 7 h 264"/>
                <a:gd name="T64" fmla="*/ 23 w 588"/>
                <a:gd name="T65" fmla="*/ 7 h 264"/>
                <a:gd name="T66" fmla="*/ 20 w 588"/>
                <a:gd name="T67" fmla="*/ 7 h 264"/>
                <a:gd name="T68" fmla="*/ 20 w 588"/>
                <a:gd name="T69" fmla="*/ 6 h 264"/>
                <a:gd name="T70" fmla="*/ 18 w 588"/>
                <a:gd name="T71" fmla="*/ 5 h 264"/>
                <a:gd name="T72" fmla="*/ 17 w 588"/>
                <a:gd name="T73" fmla="*/ 6 h 264"/>
                <a:gd name="T74" fmla="*/ 17 w 588"/>
                <a:gd name="T75" fmla="*/ 7 h 264"/>
                <a:gd name="T76" fmla="*/ 16 w 588"/>
                <a:gd name="T77" fmla="*/ 7 h 264"/>
                <a:gd name="T78" fmla="*/ 15 w 588"/>
                <a:gd name="T79" fmla="*/ 7 h 264"/>
                <a:gd name="T80" fmla="*/ 15 w 588"/>
                <a:gd name="T81" fmla="*/ 6 h 264"/>
                <a:gd name="T82" fmla="*/ 14 w 588"/>
                <a:gd name="T83" fmla="*/ 4 h 264"/>
                <a:gd name="T84" fmla="*/ 12 w 588"/>
                <a:gd name="T85" fmla="*/ 4 h 264"/>
                <a:gd name="T86" fmla="*/ 11 w 588"/>
                <a:gd name="T87" fmla="*/ 3 h 264"/>
                <a:gd name="T88" fmla="*/ 12 w 588"/>
                <a:gd name="T89" fmla="*/ 4 h 264"/>
                <a:gd name="T90" fmla="*/ 10 w 588"/>
                <a:gd name="T91" fmla="*/ 6 h 264"/>
                <a:gd name="T92" fmla="*/ 9 w 588"/>
                <a:gd name="T93" fmla="*/ 6 h 264"/>
                <a:gd name="T94" fmla="*/ 6 w 588"/>
                <a:gd name="T95" fmla="*/ 6 h 264"/>
                <a:gd name="T96" fmla="*/ 3 w 588"/>
                <a:gd name="T97" fmla="*/ 5 h 264"/>
                <a:gd name="T98" fmla="*/ 3 w 588"/>
                <a:gd name="T99" fmla="*/ 4 h 264"/>
                <a:gd name="T100" fmla="*/ 5 w 588"/>
                <a:gd name="T101" fmla="*/ 2 h 264"/>
                <a:gd name="T102" fmla="*/ 7 w 588"/>
                <a:gd name="T103" fmla="*/ 2 h 264"/>
                <a:gd name="T104" fmla="*/ 9 w 588"/>
                <a:gd name="T105" fmla="*/ 2 h 264"/>
                <a:gd name="T106" fmla="*/ 23 w 588"/>
                <a:gd name="T107" fmla="*/ 6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grpSp>
        <p:nvGrpSpPr>
          <p:cNvPr id="44034" name="Group 27"/>
          <p:cNvGrpSpPr>
            <a:grpSpLocks/>
          </p:cNvGrpSpPr>
          <p:nvPr/>
        </p:nvGrpSpPr>
        <p:grpSpPr bwMode="auto">
          <a:xfrm>
            <a:off x="7786688" y="857250"/>
            <a:ext cx="714375" cy="5143500"/>
            <a:chOff x="444" y="1161"/>
            <a:chExt cx="265" cy="3445"/>
          </a:xfrm>
        </p:grpSpPr>
        <p:sp>
          <p:nvSpPr>
            <p:cNvPr id="44037" name="Freeform 28"/>
            <p:cNvSpPr>
              <a:spLocks/>
            </p:cNvSpPr>
            <p:nvPr/>
          </p:nvSpPr>
          <p:spPr bwMode="auto">
            <a:xfrm rot="-5400000">
              <a:off x="553" y="1866"/>
              <a:ext cx="182" cy="131"/>
            </a:xfrm>
            <a:custGeom>
              <a:avLst/>
              <a:gdLst>
                <a:gd name="T0" fmla="*/ 18 w 316"/>
                <a:gd name="T1" fmla="*/ 0 h 264"/>
                <a:gd name="T2" fmla="*/ 9 w 316"/>
                <a:gd name="T3" fmla="*/ 0 h 264"/>
                <a:gd name="T4" fmla="*/ 7 w 316"/>
                <a:gd name="T5" fmla="*/ 1 h 264"/>
                <a:gd name="T6" fmla="*/ 4 w 316"/>
                <a:gd name="T7" fmla="*/ 1 h 264"/>
                <a:gd name="T8" fmla="*/ 3 w 316"/>
                <a:gd name="T9" fmla="*/ 1 h 264"/>
                <a:gd name="T10" fmla="*/ 2 w 316"/>
                <a:gd name="T11" fmla="*/ 1 h 264"/>
                <a:gd name="T12" fmla="*/ 3 w 316"/>
                <a:gd name="T13" fmla="*/ 0 h 264"/>
                <a:gd name="T14" fmla="*/ 3 w 316"/>
                <a:gd name="T15" fmla="*/ 0 h 264"/>
                <a:gd name="T16" fmla="*/ 1 w 316"/>
                <a:gd name="T17" fmla="*/ 0 h 264"/>
                <a:gd name="T18" fmla="*/ 0 w 316"/>
                <a:gd name="T19" fmla="*/ 1 h 264"/>
                <a:gd name="T20" fmla="*/ 1 w 316"/>
                <a:gd name="T21" fmla="*/ 2 h 264"/>
                <a:gd name="T22" fmla="*/ 2 w 316"/>
                <a:gd name="T23" fmla="*/ 3 h 264"/>
                <a:gd name="T24" fmla="*/ 3 w 316"/>
                <a:gd name="T25" fmla="*/ 3 h 264"/>
                <a:gd name="T26" fmla="*/ 6 w 316"/>
                <a:gd name="T27" fmla="*/ 3 h 264"/>
                <a:gd name="T28" fmla="*/ 8 w 316"/>
                <a:gd name="T29" fmla="*/ 2 h 264"/>
                <a:gd name="T30" fmla="*/ 10 w 316"/>
                <a:gd name="T31" fmla="*/ 1 h 264"/>
                <a:gd name="T32" fmla="*/ 12 w 316"/>
                <a:gd name="T33" fmla="*/ 1 h 264"/>
                <a:gd name="T34" fmla="*/ 14 w 316"/>
                <a:gd name="T35" fmla="*/ 1 h 264"/>
                <a:gd name="T36" fmla="*/ 16 w 316"/>
                <a:gd name="T37" fmla="*/ 2 h 264"/>
                <a:gd name="T38" fmla="*/ 17 w 316"/>
                <a:gd name="T39" fmla="*/ 3 h 264"/>
                <a:gd name="T40" fmla="*/ 17 w 316"/>
                <a:gd name="T41" fmla="*/ 4 h 264"/>
                <a:gd name="T42" fmla="*/ 16 w 316"/>
                <a:gd name="T43" fmla="*/ 5 h 264"/>
                <a:gd name="T44" fmla="*/ 14 w 316"/>
                <a:gd name="T45" fmla="*/ 6 h 264"/>
                <a:gd name="T46" fmla="*/ 12 w 316"/>
                <a:gd name="T47" fmla="*/ 6 h 264"/>
                <a:gd name="T48" fmla="*/ 10 w 316"/>
                <a:gd name="T49" fmla="*/ 5 h 264"/>
                <a:gd name="T50" fmla="*/ 10 w 316"/>
                <a:gd name="T51" fmla="*/ 4 h 264"/>
                <a:gd name="T52" fmla="*/ 10 w 316"/>
                <a:gd name="T53" fmla="*/ 3 h 264"/>
                <a:gd name="T54" fmla="*/ 9 w 316"/>
                <a:gd name="T55" fmla="*/ 3 h 264"/>
                <a:gd name="T56" fmla="*/ 8 w 316"/>
                <a:gd name="T57" fmla="*/ 3 h 264"/>
                <a:gd name="T58" fmla="*/ 7 w 316"/>
                <a:gd name="T59" fmla="*/ 3 h 264"/>
                <a:gd name="T60" fmla="*/ 6 w 316"/>
                <a:gd name="T61" fmla="*/ 5 h 264"/>
                <a:gd name="T62" fmla="*/ 4 w 316"/>
                <a:gd name="T63" fmla="*/ 5 h 264"/>
                <a:gd name="T64" fmla="*/ 1 w 316"/>
                <a:gd name="T65" fmla="*/ 6 h 264"/>
                <a:gd name="T66" fmla="*/ 1 w 316"/>
                <a:gd name="T67" fmla="*/ 7 h 264"/>
                <a:gd name="T68" fmla="*/ 1 w 316"/>
                <a:gd name="T69" fmla="*/ 8 h 264"/>
                <a:gd name="T70" fmla="*/ 1 w 316"/>
                <a:gd name="T71" fmla="*/ 7 h 264"/>
                <a:gd name="T72" fmla="*/ 2 w 316"/>
                <a:gd name="T73" fmla="*/ 7 h 264"/>
                <a:gd name="T74" fmla="*/ 5 w 316"/>
                <a:gd name="T75" fmla="*/ 7 h 264"/>
                <a:gd name="T76" fmla="*/ 7 w 316"/>
                <a:gd name="T77" fmla="*/ 7 h 264"/>
                <a:gd name="T78" fmla="*/ 10 w 316"/>
                <a:gd name="T79" fmla="*/ 8 h 264"/>
                <a:gd name="T80" fmla="*/ 12 w 316"/>
                <a:gd name="T81" fmla="*/ 8 h 264"/>
                <a:gd name="T82" fmla="*/ 17 w 316"/>
                <a:gd name="T83" fmla="*/ 7 h 264"/>
                <a:gd name="T84" fmla="*/ 20 w 316"/>
                <a:gd name="T85" fmla="*/ 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79" y="0"/>
                  </a:lnTo>
                  <a:lnTo>
                    <a:pt x="152" y="0"/>
                  </a:lnTo>
                  <a:lnTo>
                    <a:pt x="150" y="4"/>
                  </a:lnTo>
                  <a:lnTo>
                    <a:pt x="146" y="7"/>
                  </a:lnTo>
                  <a:lnTo>
                    <a:pt x="143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6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1" y="55"/>
                  </a:lnTo>
                  <a:lnTo>
                    <a:pt x="39" y="49"/>
                  </a:lnTo>
                  <a:lnTo>
                    <a:pt x="38" y="44"/>
                  </a:lnTo>
                  <a:lnTo>
                    <a:pt x="39" y="36"/>
                  </a:lnTo>
                  <a:lnTo>
                    <a:pt x="43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3" y="15"/>
                  </a:lnTo>
                  <a:lnTo>
                    <a:pt x="58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5" y="80"/>
                  </a:lnTo>
                  <a:lnTo>
                    <a:pt x="8" y="93"/>
                  </a:lnTo>
                  <a:lnTo>
                    <a:pt x="17" y="104"/>
                  </a:lnTo>
                  <a:lnTo>
                    <a:pt x="26" y="113"/>
                  </a:lnTo>
                  <a:lnTo>
                    <a:pt x="34" y="118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5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8" y="96"/>
                  </a:lnTo>
                  <a:lnTo>
                    <a:pt x="124" y="86"/>
                  </a:lnTo>
                  <a:lnTo>
                    <a:pt x="127" y="80"/>
                  </a:lnTo>
                  <a:lnTo>
                    <a:pt x="134" y="76"/>
                  </a:lnTo>
                  <a:lnTo>
                    <a:pt x="146" y="66"/>
                  </a:lnTo>
                  <a:lnTo>
                    <a:pt x="160" y="58"/>
                  </a:lnTo>
                  <a:lnTo>
                    <a:pt x="172" y="51"/>
                  </a:lnTo>
                  <a:lnTo>
                    <a:pt x="184" y="47"/>
                  </a:lnTo>
                  <a:lnTo>
                    <a:pt x="196" y="46"/>
                  </a:lnTo>
                  <a:lnTo>
                    <a:pt x="209" y="44"/>
                  </a:lnTo>
                  <a:lnTo>
                    <a:pt x="221" y="46"/>
                  </a:lnTo>
                  <a:lnTo>
                    <a:pt x="231" y="47"/>
                  </a:lnTo>
                  <a:lnTo>
                    <a:pt x="240" y="51"/>
                  </a:lnTo>
                  <a:lnTo>
                    <a:pt x="250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2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4" y="147"/>
                  </a:lnTo>
                  <a:lnTo>
                    <a:pt x="267" y="162"/>
                  </a:lnTo>
                  <a:lnTo>
                    <a:pt x="260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8" y="197"/>
                  </a:lnTo>
                  <a:lnTo>
                    <a:pt x="215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4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3" y="175"/>
                  </a:lnTo>
                  <a:lnTo>
                    <a:pt x="148" y="158"/>
                  </a:lnTo>
                  <a:lnTo>
                    <a:pt x="148" y="142"/>
                  </a:lnTo>
                  <a:lnTo>
                    <a:pt x="152" y="129"/>
                  </a:lnTo>
                  <a:lnTo>
                    <a:pt x="153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0"/>
                  </a:lnTo>
                  <a:lnTo>
                    <a:pt x="148" y="98"/>
                  </a:lnTo>
                  <a:lnTo>
                    <a:pt x="143" y="98"/>
                  </a:lnTo>
                  <a:lnTo>
                    <a:pt x="136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21" y="113"/>
                  </a:lnTo>
                  <a:lnTo>
                    <a:pt x="110" y="127"/>
                  </a:lnTo>
                  <a:lnTo>
                    <a:pt x="105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6" y="180"/>
                  </a:lnTo>
                  <a:lnTo>
                    <a:pt x="62" y="182"/>
                  </a:lnTo>
                  <a:lnTo>
                    <a:pt x="43" y="189"/>
                  </a:lnTo>
                  <a:lnTo>
                    <a:pt x="27" y="204"/>
                  </a:lnTo>
                  <a:lnTo>
                    <a:pt x="15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8" y="258"/>
                  </a:lnTo>
                  <a:lnTo>
                    <a:pt x="17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8" y="248"/>
                  </a:lnTo>
                  <a:lnTo>
                    <a:pt x="48" y="242"/>
                  </a:lnTo>
                  <a:lnTo>
                    <a:pt x="60" y="240"/>
                  </a:lnTo>
                  <a:lnTo>
                    <a:pt x="71" y="240"/>
                  </a:lnTo>
                  <a:lnTo>
                    <a:pt x="81" y="238"/>
                  </a:lnTo>
                  <a:lnTo>
                    <a:pt x="98" y="242"/>
                  </a:lnTo>
                  <a:lnTo>
                    <a:pt x="115" y="244"/>
                  </a:lnTo>
                  <a:lnTo>
                    <a:pt x="134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81" y="264"/>
                  </a:lnTo>
                  <a:lnTo>
                    <a:pt x="190" y="264"/>
                  </a:lnTo>
                  <a:lnTo>
                    <a:pt x="210" y="264"/>
                  </a:lnTo>
                  <a:lnTo>
                    <a:pt x="231" y="260"/>
                  </a:lnTo>
                  <a:lnTo>
                    <a:pt x="266" y="249"/>
                  </a:lnTo>
                  <a:lnTo>
                    <a:pt x="291" y="242"/>
                  </a:lnTo>
                  <a:lnTo>
                    <a:pt x="303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38" name="Freeform 29"/>
            <p:cNvSpPr>
              <a:spLocks/>
            </p:cNvSpPr>
            <p:nvPr/>
          </p:nvSpPr>
          <p:spPr bwMode="auto">
            <a:xfrm rot="-5400000">
              <a:off x="421" y="1866"/>
              <a:ext cx="182" cy="132"/>
            </a:xfrm>
            <a:custGeom>
              <a:avLst/>
              <a:gdLst>
                <a:gd name="T0" fmla="*/ 18 w 316"/>
                <a:gd name="T1" fmla="*/ 8 h 264"/>
                <a:gd name="T2" fmla="*/ 9 w 316"/>
                <a:gd name="T3" fmla="*/ 8 h 264"/>
                <a:gd name="T4" fmla="*/ 7 w 316"/>
                <a:gd name="T5" fmla="*/ 7 h 264"/>
                <a:gd name="T6" fmla="*/ 4 w 316"/>
                <a:gd name="T7" fmla="*/ 6 h 264"/>
                <a:gd name="T8" fmla="*/ 3 w 316"/>
                <a:gd name="T9" fmla="*/ 6 h 264"/>
                <a:gd name="T10" fmla="*/ 2 w 316"/>
                <a:gd name="T11" fmla="*/ 6 h 264"/>
                <a:gd name="T12" fmla="*/ 3 w 316"/>
                <a:gd name="T13" fmla="*/ 7 h 264"/>
                <a:gd name="T14" fmla="*/ 3 w 316"/>
                <a:gd name="T15" fmla="*/ 7 h 264"/>
                <a:gd name="T16" fmla="*/ 1 w 316"/>
                <a:gd name="T17" fmla="*/ 8 h 264"/>
                <a:gd name="T18" fmla="*/ 0 w 316"/>
                <a:gd name="T19" fmla="*/ 7 h 264"/>
                <a:gd name="T20" fmla="*/ 1 w 316"/>
                <a:gd name="T21" fmla="*/ 5 h 264"/>
                <a:gd name="T22" fmla="*/ 2 w 316"/>
                <a:gd name="T23" fmla="*/ 4 h 264"/>
                <a:gd name="T24" fmla="*/ 3 w 316"/>
                <a:gd name="T25" fmla="*/ 4 h 264"/>
                <a:gd name="T26" fmla="*/ 6 w 316"/>
                <a:gd name="T27" fmla="*/ 4 h 264"/>
                <a:gd name="T28" fmla="*/ 8 w 316"/>
                <a:gd name="T29" fmla="*/ 5 h 264"/>
                <a:gd name="T30" fmla="*/ 10 w 316"/>
                <a:gd name="T31" fmla="*/ 6 h 264"/>
                <a:gd name="T32" fmla="*/ 12 w 316"/>
                <a:gd name="T33" fmla="*/ 6 h 264"/>
                <a:gd name="T34" fmla="*/ 14 w 316"/>
                <a:gd name="T35" fmla="*/ 6 h 264"/>
                <a:gd name="T36" fmla="*/ 16 w 316"/>
                <a:gd name="T37" fmla="*/ 6 h 264"/>
                <a:gd name="T38" fmla="*/ 17 w 316"/>
                <a:gd name="T39" fmla="*/ 5 h 264"/>
                <a:gd name="T40" fmla="*/ 17 w 316"/>
                <a:gd name="T41" fmla="*/ 3 h 264"/>
                <a:gd name="T42" fmla="*/ 16 w 316"/>
                <a:gd name="T43" fmla="*/ 2 h 264"/>
                <a:gd name="T44" fmla="*/ 14 w 316"/>
                <a:gd name="T45" fmla="*/ 2 h 264"/>
                <a:gd name="T46" fmla="*/ 12 w 316"/>
                <a:gd name="T47" fmla="*/ 2 h 264"/>
                <a:gd name="T48" fmla="*/ 10 w 316"/>
                <a:gd name="T49" fmla="*/ 2 h 264"/>
                <a:gd name="T50" fmla="*/ 10 w 316"/>
                <a:gd name="T51" fmla="*/ 4 h 264"/>
                <a:gd name="T52" fmla="*/ 10 w 316"/>
                <a:gd name="T53" fmla="*/ 4 h 264"/>
                <a:gd name="T54" fmla="*/ 9 w 316"/>
                <a:gd name="T55" fmla="*/ 5 h 264"/>
                <a:gd name="T56" fmla="*/ 8 w 316"/>
                <a:gd name="T57" fmla="*/ 5 h 264"/>
                <a:gd name="T58" fmla="*/ 7 w 316"/>
                <a:gd name="T59" fmla="*/ 4 h 264"/>
                <a:gd name="T60" fmla="*/ 6 w 316"/>
                <a:gd name="T61" fmla="*/ 2 h 264"/>
                <a:gd name="T62" fmla="*/ 4 w 316"/>
                <a:gd name="T63" fmla="*/ 2 h 264"/>
                <a:gd name="T64" fmla="*/ 2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3 w 316"/>
                <a:gd name="T75" fmla="*/ 1 h 264"/>
                <a:gd name="T76" fmla="*/ 5 w 316"/>
                <a:gd name="T77" fmla="*/ 1 h 264"/>
                <a:gd name="T78" fmla="*/ 8 w 316"/>
                <a:gd name="T79" fmla="*/ 1 h 264"/>
                <a:gd name="T80" fmla="*/ 10 w 316"/>
                <a:gd name="T81" fmla="*/ 1 h 264"/>
                <a:gd name="T82" fmla="*/ 13 w 316"/>
                <a:gd name="T83" fmla="*/ 0 h 264"/>
                <a:gd name="T84" fmla="*/ 18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79" y="264"/>
                  </a:lnTo>
                  <a:lnTo>
                    <a:pt x="152" y="264"/>
                  </a:lnTo>
                  <a:lnTo>
                    <a:pt x="150" y="260"/>
                  </a:lnTo>
                  <a:lnTo>
                    <a:pt x="146" y="257"/>
                  </a:lnTo>
                  <a:lnTo>
                    <a:pt x="143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6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50" y="202"/>
                  </a:lnTo>
                  <a:lnTo>
                    <a:pt x="45" y="204"/>
                  </a:lnTo>
                  <a:lnTo>
                    <a:pt x="41" y="208"/>
                  </a:lnTo>
                  <a:lnTo>
                    <a:pt x="39" y="213"/>
                  </a:lnTo>
                  <a:lnTo>
                    <a:pt x="38" y="220"/>
                  </a:lnTo>
                  <a:lnTo>
                    <a:pt x="39" y="228"/>
                  </a:lnTo>
                  <a:lnTo>
                    <a:pt x="43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3" y="249"/>
                  </a:lnTo>
                  <a:lnTo>
                    <a:pt x="58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5" y="264"/>
                  </a:lnTo>
                  <a:lnTo>
                    <a:pt x="10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5" y="184"/>
                  </a:lnTo>
                  <a:lnTo>
                    <a:pt x="8" y="173"/>
                  </a:lnTo>
                  <a:lnTo>
                    <a:pt x="17" y="160"/>
                  </a:lnTo>
                  <a:lnTo>
                    <a:pt x="26" y="151"/>
                  </a:lnTo>
                  <a:lnTo>
                    <a:pt x="34" y="144"/>
                  </a:lnTo>
                  <a:lnTo>
                    <a:pt x="43" y="140"/>
                  </a:lnTo>
                  <a:lnTo>
                    <a:pt x="52" y="140"/>
                  </a:lnTo>
                  <a:lnTo>
                    <a:pt x="65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8" y="168"/>
                  </a:lnTo>
                  <a:lnTo>
                    <a:pt x="124" y="178"/>
                  </a:lnTo>
                  <a:lnTo>
                    <a:pt x="127" y="184"/>
                  </a:lnTo>
                  <a:lnTo>
                    <a:pt x="134" y="188"/>
                  </a:lnTo>
                  <a:lnTo>
                    <a:pt x="146" y="197"/>
                  </a:lnTo>
                  <a:lnTo>
                    <a:pt x="160" y="206"/>
                  </a:lnTo>
                  <a:lnTo>
                    <a:pt x="172" y="211"/>
                  </a:lnTo>
                  <a:lnTo>
                    <a:pt x="184" y="217"/>
                  </a:lnTo>
                  <a:lnTo>
                    <a:pt x="196" y="219"/>
                  </a:lnTo>
                  <a:lnTo>
                    <a:pt x="209" y="220"/>
                  </a:lnTo>
                  <a:lnTo>
                    <a:pt x="221" y="219"/>
                  </a:lnTo>
                  <a:lnTo>
                    <a:pt x="231" y="217"/>
                  </a:lnTo>
                  <a:lnTo>
                    <a:pt x="240" y="213"/>
                  </a:lnTo>
                  <a:lnTo>
                    <a:pt x="250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2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4" y="117"/>
                  </a:lnTo>
                  <a:lnTo>
                    <a:pt x="267" y="102"/>
                  </a:lnTo>
                  <a:lnTo>
                    <a:pt x="260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8" y="67"/>
                  </a:lnTo>
                  <a:lnTo>
                    <a:pt x="215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4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3" y="89"/>
                  </a:lnTo>
                  <a:lnTo>
                    <a:pt x="148" y="106"/>
                  </a:lnTo>
                  <a:lnTo>
                    <a:pt x="148" y="120"/>
                  </a:lnTo>
                  <a:lnTo>
                    <a:pt x="152" y="135"/>
                  </a:lnTo>
                  <a:lnTo>
                    <a:pt x="153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3" y="162"/>
                  </a:lnTo>
                  <a:lnTo>
                    <a:pt x="152" y="164"/>
                  </a:lnTo>
                  <a:lnTo>
                    <a:pt x="148" y="164"/>
                  </a:lnTo>
                  <a:lnTo>
                    <a:pt x="143" y="164"/>
                  </a:lnTo>
                  <a:lnTo>
                    <a:pt x="136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21" y="153"/>
                  </a:lnTo>
                  <a:lnTo>
                    <a:pt x="110" y="137"/>
                  </a:lnTo>
                  <a:lnTo>
                    <a:pt x="105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6" y="84"/>
                  </a:lnTo>
                  <a:lnTo>
                    <a:pt x="62" y="80"/>
                  </a:lnTo>
                  <a:lnTo>
                    <a:pt x="43" y="73"/>
                  </a:lnTo>
                  <a:lnTo>
                    <a:pt x="36" y="69"/>
                  </a:lnTo>
                  <a:lnTo>
                    <a:pt x="27" y="60"/>
                  </a:lnTo>
                  <a:lnTo>
                    <a:pt x="21" y="51"/>
                  </a:lnTo>
                  <a:lnTo>
                    <a:pt x="15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8" y="16"/>
                  </a:lnTo>
                  <a:lnTo>
                    <a:pt x="48" y="22"/>
                  </a:lnTo>
                  <a:lnTo>
                    <a:pt x="60" y="24"/>
                  </a:lnTo>
                  <a:lnTo>
                    <a:pt x="71" y="24"/>
                  </a:lnTo>
                  <a:lnTo>
                    <a:pt x="81" y="24"/>
                  </a:lnTo>
                  <a:lnTo>
                    <a:pt x="98" y="22"/>
                  </a:lnTo>
                  <a:lnTo>
                    <a:pt x="115" y="20"/>
                  </a:lnTo>
                  <a:lnTo>
                    <a:pt x="134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10" y="0"/>
                  </a:lnTo>
                  <a:lnTo>
                    <a:pt x="231" y="4"/>
                  </a:lnTo>
                  <a:lnTo>
                    <a:pt x="266" y="15"/>
                  </a:lnTo>
                  <a:lnTo>
                    <a:pt x="291" y="22"/>
                  </a:lnTo>
                  <a:lnTo>
                    <a:pt x="303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39" name="Freeform 30"/>
            <p:cNvSpPr>
              <a:spLocks/>
            </p:cNvSpPr>
            <p:nvPr/>
          </p:nvSpPr>
          <p:spPr bwMode="auto">
            <a:xfrm rot="-5400000">
              <a:off x="342" y="1265"/>
              <a:ext cx="339" cy="132"/>
            </a:xfrm>
            <a:custGeom>
              <a:avLst/>
              <a:gdLst>
                <a:gd name="T0" fmla="*/ 37 w 588"/>
                <a:gd name="T1" fmla="*/ 0 h 264"/>
                <a:gd name="T2" fmla="*/ 36 w 588"/>
                <a:gd name="T3" fmla="*/ 1 h 264"/>
                <a:gd name="T4" fmla="*/ 33 w 588"/>
                <a:gd name="T5" fmla="*/ 1 h 264"/>
                <a:gd name="T6" fmla="*/ 28 w 588"/>
                <a:gd name="T7" fmla="*/ 1 h 264"/>
                <a:gd name="T8" fmla="*/ 24 w 588"/>
                <a:gd name="T9" fmla="*/ 1 h 264"/>
                <a:gd name="T10" fmla="*/ 20 w 588"/>
                <a:gd name="T11" fmla="*/ 1 h 264"/>
                <a:gd name="T12" fmla="*/ 17 w 588"/>
                <a:gd name="T13" fmla="*/ 1 h 264"/>
                <a:gd name="T14" fmla="*/ 18 w 588"/>
                <a:gd name="T15" fmla="*/ 1 h 264"/>
                <a:gd name="T16" fmla="*/ 20 w 588"/>
                <a:gd name="T17" fmla="*/ 2 h 264"/>
                <a:gd name="T18" fmla="*/ 22 w 588"/>
                <a:gd name="T19" fmla="*/ 2 h 264"/>
                <a:gd name="T20" fmla="*/ 23 w 588"/>
                <a:gd name="T21" fmla="*/ 2 h 264"/>
                <a:gd name="T22" fmla="*/ 24 w 588"/>
                <a:gd name="T23" fmla="*/ 4 h 264"/>
                <a:gd name="T24" fmla="*/ 26 w 588"/>
                <a:gd name="T25" fmla="*/ 5 h 264"/>
                <a:gd name="T26" fmla="*/ 27 w 588"/>
                <a:gd name="T27" fmla="*/ 5 h 264"/>
                <a:gd name="T28" fmla="*/ 27 w 588"/>
                <a:gd name="T29" fmla="*/ 4 h 264"/>
                <a:gd name="T30" fmla="*/ 27 w 588"/>
                <a:gd name="T31" fmla="*/ 3 h 264"/>
                <a:gd name="T32" fmla="*/ 27 w 588"/>
                <a:gd name="T33" fmla="*/ 2 h 264"/>
                <a:gd name="T34" fmla="*/ 29 w 588"/>
                <a:gd name="T35" fmla="*/ 2 h 264"/>
                <a:gd name="T36" fmla="*/ 32 w 588"/>
                <a:gd name="T37" fmla="*/ 2 h 264"/>
                <a:gd name="T38" fmla="*/ 33 w 588"/>
                <a:gd name="T39" fmla="*/ 2 h 264"/>
                <a:gd name="T40" fmla="*/ 35 w 588"/>
                <a:gd name="T41" fmla="*/ 4 h 264"/>
                <a:gd name="T42" fmla="*/ 35 w 588"/>
                <a:gd name="T43" fmla="*/ 5 h 264"/>
                <a:gd name="T44" fmla="*/ 33 w 588"/>
                <a:gd name="T45" fmla="*/ 6 h 264"/>
                <a:gd name="T46" fmla="*/ 31 w 588"/>
                <a:gd name="T47" fmla="*/ 6 h 264"/>
                <a:gd name="T48" fmla="*/ 28 w 588"/>
                <a:gd name="T49" fmla="*/ 6 h 264"/>
                <a:gd name="T50" fmla="*/ 20 w 588"/>
                <a:gd name="T51" fmla="*/ 3 h 264"/>
                <a:gd name="T52" fmla="*/ 10 w 588"/>
                <a:gd name="T53" fmla="*/ 1 h 264"/>
                <a:gd name="T54" fmla="*/ 6 w 588"/>
                <a:gd name="T55" fmla="*/ 1 h 264"/>
                <a:gd name="T56" fmla="*/ 3 w 588"/>
                <a:gd name="T57" fmla="*/ 1 h 264"/>
                <a:gd name="T58" fmla="*/ 1 w 588"/>
                <a:gd name="T59" fmla="*/ 2 h 264"/>
                <a:gd name="T60" fmla="*/ 0 w 588"/>
                <a:gd name="T61" fmla="*/ 5 h 264"/>
                <a:gd name="T62" fmla="*/ 25 w 588"/>
                <a:gd name="T63" fmla="*/ 7 h 264"/>
                <a:gd name="T64" fmla="*/ 24 w 588"/>
                <a:gd name="T65" fmla="*/ 7 h 264"/>
                <a:gd name="T66" fmla="*/ 21 w 588"/>
                <a:gd name="T67" fmla="*/ 7 h 264"/>
                <a:gd name="T68" fmla="*/ 20 w 588"/>
                <a:gd name="T69" fmla="*/ 6 h 264"/>
                <a:gd name="T70" fmla="*/ 18 w 588"/>
                <a:gd name="T71" fmla="*/ 6 h 264"/>
                <a:gd name="T72" fmla="*/ 17 w 588"/>
                <a:gd name="T73" fmla="*/ 5 h 264"/>
                <a:gd name="T74" fmla="*/ 17 w 588"/>
                <a:gd name="T75" fmla="*/ 6 h 264"/>
                <a:gd name="T76" fmla="*/ 17 w 588"/>
                <a:gd name="T77" fmla="*/ 7 h 264"/>
                <a:gd name="T78" fmla="*/ 16 w 588"/>
                <a:gd name="T79" fmla="*/ 7 h 264"/>
                <a:gd name="T80" fmla="*/ 14 w 588"/>
                <a:gd name="T81" fmla="*/ 7 h 264"/>
                <a:gd name="T82" fmla="*/ 14 w 588"/>
                <a:gd name="T83" fmla="*/ 5 h 264"/>
                <a:gd name="T84" fmla="*/ 13 w 588"/>
                <a:gd name="T85" fmla="*/ 4 h 264"/>
                <a:gd name="T86" fmla="*/ 12 w 588"/>
                <a:gd name="T87" fmla="*/ 3 h 264"/>
                <a:gd name="T88" fmla="*/ 10 w 588"/>
                <a:gd name="T89" fmla="*/ 4 h 264"/>
                <a:gd name="T90" fmla="*/ 11 w 588"/>
                <a:gd name="T91" fmla="*/ 5 h 264"/>
                <a:gd name="T92" fmla="*/ 9 w 588"/>
                <a:gd name="T93" fmla="*/ 6 h 264"/>
                <a:gd name="T94" fmla="*/ 7 w 588"/>
                <a:gd name="T95" fmla="*/ 6 h 264"/>
                <a:gd name="T96" fmla="*/ 5 w 588"/>
                <a:gd name="T97" fmla="*/ 6 h 264"/>
                <a:gd name="T98" fmla="*/ 3 w 588"/>
                <a:gd name="T99" fmla="*/ 5 h 264"/>
                <a:gd name="T100" fmla="*/ 3 w 588"/>
                <a:gd name="T101" fmla="*/ 3 h 264"/>
                <a:gd name="T102" fmla="*/ 5 w 588"/>
                <a:gd name="T103" fmla="*/ 2 h 264"/>
                <a:gd name="T104" fmla="*/ 8 w 588"/>
                <a:gd name="T105" fmla="*/ 2 h 264"/>
                <a:gd name="T106" fmla="*/ 14 w 588"/>
                <a:gd name="T107" fmla="*/ 3 h 264"/>
                <a:gd name="T108" fmla="*/ 27 w 588"/>
                <a:gd name="T109" fmla="*/ 8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2" y="22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6" y="20"/>
                  </a:lnTo>
                  <a:lnTo>
                    <a:pt x="378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29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2" y="13"/>
                  </a:lnTo>
                  <a:lnTo>
                    <a:pt x="272" y="16"/>
                  </a:lnTo>
                  <a:lnTo>
                    <a:pt x="279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6" y="77"/>
                  </a:lnTo>
                  <a:lnTo>
                    <a:pt x="322" y="80"/>
                  </a:lnTo>
                  <a:lnTo>
                    <a:pt x="331" y="84"/>
                  </a:lnTo>
                  <a:lnTo>
                    <a:pt x="341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3" y="140"/>
                  </a:lnTo>
                  <a:lnTo>
                    <a:pt x="390" y="149"/>
                  </a:lnTo>
                  <a:lnTo>
                    <a:pt x="402" y="157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8"/>
                  </a:lnTo>
                  <a:lnTo>
                    <a:pt x="428" y="166"/>
                  </a:lnTo>
                  <a:lnTo>
                    <a:pt x="429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29" y="144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21" y="100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8" y="71"/>
                  </a:lnTo>
                  <a:lnTo>
                    <a:pt x="459" y="67"/>
                  </a:lnTo>
                  <a:lnTo>
                    <a:pt x="471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7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50" y="151"/>
                  </a:lnTo>
                  <a:lnTo>
                    <a:pt x="549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9"/>
                  </a:lnTo>
                  <a:lnTo>
                    <a:pt x="497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4" y="200"/>
                  </a:lnTo>
                  <a:lnTo>
                    <a:pt x="386" y="177"/>
                  </a:lnTo>
                  <a:lnTo>
                    <a:pt x="348" y="148"/>
                  </a:lnTo>
                  <a:lnTo>
                    <a:pt x="307" y="117"/>
                  </a:lnTo>
                  <a:lnTo>
                    <a:pt x="266" y="87"/>
                  </a:lnTo>
                  <a:lnTo>
                    <a:pt x="224" y="58"/>
                  </a:lnTo>
                  <a:lnTo>
                    <a:pt x="184" y="35"/>
                  </a:lnTo>
                  <a:lnTo>
                    <a:pt x="167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8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9"/>
                  </a:lnTo>
                  <a:lnTo>
                    <a:pt x="385" y="255"/>
                  </a:lnTo>
                  <a:lnTo>
                    <a:pt x="379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9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4" y="211"/>
                  </a:lnTo>
                  <a:lnTo>
                    <a:pt x="298" y="206"/>
                  </a:lnTo>
                  <a:lnTo>
                    <a:pt x="293" y="202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6" y="189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8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3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8"/>
                  </a:lnTo>
                  <a:lnTo>
                    <a:pt x="165" y="133"/>
                  </a:lnTo>
                  <a:lnTo>
                    <a:pt x="165" y="138"/>
                  </a:lnTo>
                  <a:lnTo>
                    <a:pt x="169" y="148"/>
                  </a:lnTo>
                  <a:lnTo>
                    <a:pt x="172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11"/>
                  </a:lnTo>
                  <a:lnTo>
                    <a:pt x="148" y="215"/>
                  </a:lnTo>
                  <a:lnTo>
                    <a:pt x="141" y="219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7"/>
                  </a:lnTo>
                  <a:lnTo>
                    <a:pt x="57" y="184"/>
                  </a:lnTo>
                  <a:lnTo>
                    <a:pt x="52" y="173"/>
                  </a:lnTo>
                  <a:lnTo>
                    <a:pt x="50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2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7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4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0" name="Freeform 31"/>
            <p:cNvSpPr>
              <a:spLocks/>
            </p:cNvSpPr>
            <p:nvPr/>
          </p:nvSpPr>
          <p:spPr bwMode="auto">
            <a:xfrm rot="-5400000">
              <a:off x="474" y="1265"/>
              <a:ext cx="339" cy="131"/>
            </a:xfrm>
            <a:custGeom>
              <a:avLst/>
              <a:gdLst>
                <a:gd name="T0" fmla="*/ 37 w 588"/>
                <a:gd name="T1" fmla="*/ 8 h 262"/>
                <a:gd name="T2" fmla="*/ 36 w 588"/>
                <a:gd name="T3" fmla="*/ 7 h 262"/>
                <a:gd name="T4" fmla="*/ 33 w 588"/>
                <a:gd name="T5" fmla="*/ 7 h 262"/>
                <a:gd name="T6" fmla="*/ 28 w 588"/>
                <a:gd name="T7" fmla="*/ 8 h 262"/>
                <a:gd name="T8" fmla="*/ 22 w 588"/>
                <a:gd name="T9" fmla="*/ 7 h 262"/>
                <a:gd name="T10" fmla="*/ 18 w 588"/>
                <a:gd name="T11" fmla="*/ 8 h 262"/>
                <a:gd name="T12" fmla="*/ 17 w 588"/>
                <a:gd name="T13" fmla="*/ 7 h 262"/>
                <a:gd name="T14" fmla="*/ 19 w 588"/>
                <a:gd name="T15" fmla="*/ 6 h 262"/>
                <a:gd name="T16" fmla="*/ 21 w 588"/>
                <a:gd name="T17" fmla="*/ 5 h 262"/>
                <a:gd name="T18" fmla="*/ 23 w 588"/>
                <a:gd name="T19" fmla="*/ 5 h 262"/>
                <a:gd name="T20" fmla="*/ 23 w 588"/>
                <a:gd name="T21" fmla="*/ 5 h 262"/>
                <a:gd name="T22" fmla="*/ 25 w 588"/>
                <a:gd name="T23" fmla="*/ 3 h 262"/>
                <a:gd name="T24" fmla="*/ 27 w 588"/>
                <a:gd name="T25" fmla="*/ 3 h 262"/>
                <a:gd name="T26" fmla="*/ 27 w 588"/>
                <a:gd name="T27" fmla="*/ 3 h 262"/>
                <a:gd name="T28" fmla="*/ 27 w 588"/>
                <a:gd name="T29" fmla="*/ 4 h 262"/>
                <a:gd name="T30" fmla="*/ 27 w 588"/>
                <a:gd name="T31" fmla="*/ 5 h 262"/>
                <a:gd name="T32" fmla="*/ 28 w 588"/>
                <a:gd name="T33" fmla="*/ 5 h 262"/>
                <a:gd name="T34" fmla="*/ 30 w 588"/>
                <a:gd name="T35" fmla="*/ 6 h 262"/>
                <a:gd name="T36" fmla="*/ 32 w 588"/>
                <a:gd name="T37" fmla="*/ 6 h 262"/>
                <a:gd name="T38" fmla="*/ 35 w 588"/>
                <a:gd name="T39" fmla="*/ 4 h 262"/>
                <a:gd name="T40" fmla="*/ 35 w 588"/>
                <a:gd name="T41" fmla="*/ 3 h 262"/>
                <a:gd name="T42" fmla="*/ 33 w 588"/>
                <a:gd name="T43" fmla="*/ 1 h 262"/>
                <a:gd name="T44" fmla="*/ 31 w 588"/>
                <a:gd name="T45" fmla="*/ 1 h 262"/>
                <a:gd name="T46" fmla="*/ 28 w 588"/>
                <a:gd name="T47" fmla="*/ 1 h 262"/>
                <a:gd name="T48" fmla="*/ 20 w 588"/>
                <a:gd name="T49" fmla="*/ 4 h 262"/>
                <a:gd name="T50" fmla="*/ 10 w 588"/>
                <a:gd name="T51" fmla="*/ 7 h 262"/>
                <a:gd name="T52" fmla="*/ 6 w 588"/>
                <a:gd name="T53" fmla="*/ 8 h 262"/>
                <a:gd name="T54" fmla="*/ 3 w 588"/>
                <a:gd name="T55" fmla="*/ 7 h 262"/>
                <a:gd name="T56" fmla="*/ 1 w 588"/>
                <a:gd name="T57" fmla="*/ 6 h 262"/>
                <a:gd name="T58" fmla="*/ 0 w 588"/>
                <a:gd name="T59" fmla="*/ 2 h 262"/>
                <a:gd name="T60" fmla="*/ 25 w 588"/>
                <a:gd name="T61" fmla="*/ 1 h 262"/>
                <a:gd name="T62" fmla="*/ 24 w 588"/>
                <a:gd name="T63" fmla="*/ 1 h 262"/>
                <a:gd name="T64" fmla="*/ 21 w 588"/>
                <a:gd name="T65" fmla="*/ 1 h 262"/>
                <a:gd name="T66" fmla="*/ 20 w 588"/>
                <a:gd name="T67" fmla="*/ 1 h 262"/>
                <a:gd name="T68" fmla="*/ 18 w 588"/>
                <a:gd name="T69" fmla="*/ 2 h 262"/>
                <a:gd name="T70" fmla="*/ 17 w 588"/>
                <a:gd name="T71" fmla="*/ 2 h 262"/>
                <a:gd name="T72" fmla="*/ 17 w 588"/>
                <a:gd name="T73" fmla="*/ 1 h 262"/>
                <a:gd name="T74" fmla="*/ 17 w 588"/>
                <a:gd name="T75" fmla="*/ 1 h 262"/>
                <a:gd name="T76" fmla="*/ 16 w 588"/>
                <a:gd name="T77" fmla="*/ 1 h 262"/>
                <a:gd name="T78" fmla="*/ 14 w 588"/>
                <a:gd name="T79" fmla="*/ 1 h 262"/>
                <a:gd name="T80" fmla="*/ 14 w 588"/>
                <a:gd name="T81" fmla="*/ 2 h 262"/>
                <a:gd name="T82" fmla="*/ 13 w 588"/>
                <a:gd name="T83" fmla="*/ 3 h 262"/>
                <a:gd name="T84" fmla="*/ 12 w 588"/>
                <a:gd name="T85" fmla="*/ 4 h 262"/>
                <a:gd name="T86" fmla="*/ 10 w 588"/>
                <a:gd name="T87" fmla="*/ 4 h 262"/>
                <a:gd name="T88" fmla="*/ 11 w 588"/>
                <a:gd name="T89" fmla="*/ 3 h 262"/>
                <a:gd name="T90" fmla="*/ 10 w 588"/>
                <a:gd name="T91" fmla="*/ 1 h 262"/>
                <a:gd name="T92" fmla="*/ 8 w 588"/>
                <a:gd name="T93" fmla="*/ 1 h 262"/>
                <a:gd name="T94" fmla="*/ 6 w 588"/>
                <a:gd name="T95" fmla="*/ 1 h 262"/>
                <a:gd name="T96" fmla="*/ 3 w 588"/>
                <a:gd name="T97" fmla="*/ 2 h 262"/>
                <a:gd name="T98" fmla="*/ 3 w 588"/>
                <a:gd name="T99" fmla="*/ 4 h 262"/>
                <a:gd name="T100" fmla="*/ 4 w 588"/>
                <a:gd name="T101" fmla="*/ 5 h 262"/>
                <a:gd name="T102" fmla="*/ 7 w 588"/>
                <a:gd name="T103" fmla="*/ 6 h 262"/>
                <a:gd name="T104" fmla="*/ 9 w 588"/>
                <a:gd name="T105" fmla="*/ 6 h 262"/>
                <a:gd name="T106" fmla="*/ 22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80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2" y="242"/>
                  </a:lnTo>
                  <a:lnTo>
                    <a:pt x="557" y="242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2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2"/>
                  </a:lnTo>
                  <a:lnTo>
                    <a:pt x="329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1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2" y="249"/>
                  </a:lnTo>
                  <a:lnTo>
                    <a:pt x="272" y="248"/>
                  </a:lnTo>
                  <a:lnTo>
                    <a:pt x="279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6" y="186"/>
                  </a:lnTo>
                  <a:lnTo>
                    <a:pt x="322" y="182"/>
                  </a:lnTo>
                  <a:lnTo>
                    <a:pt x="331" y="178"/>
                  </a:lnTo>
                  <a:lnTo>
                    <a:pt x="341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6" y="173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4"/>
                  </a:lnTo>
                  <a:lnTo>
                    <a:pt x="390" y="113"/>
                  </a:lnTo>
                  <a:lnTo>
                    <a:pt x="402" y="106"/>
                  </a:lnTo>
                  <a:lnTo>
                    <a:pt x="410" y="100"/>
                  </a:lnTo>
                  <a:lnTo>
                    <a:pt x="416" y="98"/>
                  </a:lnTo>
                  <a:lnTo>
                    <a:pt x="421" y="96"/>
                  </a:lnTo>
                  <a:lnTo>
                    <a:pt x="426" y="96"/>
                  </a:lnTo>
                  <a:lnTo>
                    <a:pt x="428" y="96"/>
                  </a:lnTo>
                  <a:lnTo>
                    <a:pt x="429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29" y="118"/>
                  </a:lnTo>
                  <a:lnTo>
                    <a:pt x="424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21" y="164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8" y="193"/>
                  </a:lnTo>
                  <a:lnTo>
                    <a:pt x="459" y="197"/>
                  </a:lnTo>
                  <a:lnTo>
                    <a:pt x="471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6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4" y="62"/>
                  </a:lnTo>
                  <a:lnTo>
                    <a:pt x="386" y="87"/>
                  </a:lnTo>
                  <a:lnTo>
                    <a:pt x="348" y="116"/>
                  </a:lnTo>
                  <a:lnTo>
                    <a:pt x="307" y="146"/>
                  </a:lnTo>
                  <a:lnTo>
                    <a:pt x="266" y="177"/>
                  </a:lnTo>
                  <a:lnTo>
                    <a:pt x="224" y="204"/>
                  </a:lnTo>
                  <a:lnTo>
                    <a:pt x="184" y="228"/>
                  </a:lnTo>
                  <a:lnTo>
                    <a:pt x="167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4"/>
                  </a:lnTo>
                  <a:lnTo>
                    <a:pt x="385" y="9"/>
                  </a:lnTo>
                  <a:lnTo>
                    <a:pt x="379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9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2"/>
                  </a:lnTo>
                  <a:lnTo>
                    <a:pt x="288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6" y="73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7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8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3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2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6"/>
                  </a:lnTo>
                  <a:lnTo>
                    <a:pt x="172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3"/>
                  </a:lnTo>
                  <a:lnTo>
                    <a:pt x="148" y="47"/>
                  </a:lnTo>
                  <a:lnTo>
                    <a:pt x="141" y="46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2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7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4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1" name="Freeform 32"/>
            <p:cNvSpPr>
              <a:spLocks/>
            </p:cNvSpPr>
            <p:nvPr/>
          </p:nvSpPr>
          <p:spPr bwMode="auto">
            <a:xfrm rot="-5400000">
              <a:off x="474" y="1606"/>
              <a:ext cx="340" cy="131"/>
            </a:xfrm>
            <a:custGeom>
              <a:avLst/>
              <a:gdLst>
                <a:gd name="T0" fmla="*/ 0 w 588"/>
                <a:gd name="T1" fmla="*/ 8 h 262"/>
                <a:gd name="T2" fmla="*/ 2 w 588"/>
                <a:gd name="T3" fmla="*/ 7 h 262"/>
                <a:gd name="T4" fmla="*/ 4 w 588"/>
                <a:gd name="T5" fmla="*/ 7 h 262"/>
                <a:gd name="T6" fmla="*/ 10 w 588"/>
                <a:gd name="T7" fmla="*/ 8 h 262"/>
                <a:gd name="T8" fmla="*/ 16 w 588"/>
                <a:gd name="T9" fmla="*/ 7 h 262"/>
                <a:gd name="T10" fmla="*/ 20 w 588"/>
                <a:gd name="T11" fmla="*/ 8 h 262"/>
                <a:gd name="T12" fmla="*/ 20 w 588"/>
                <a:gd name="T13" fmla="*/ 7 h 262"/>
                <a:gd name="T14" fmla="*/ 19 w 588"/>
                <a:gd name="T15" fmla="*/ 6 h 262"/>
                <a:gd name="T16" fmla="*/ 17 w 588"/>
                <a:gd name="T17" fmla="*/ 5 h 262"/>
                <a:gd name="T18" fmla="*/ 14 w 588"/>
                <a:gd name="T19" fmla="*/ 5 h 262"/>
                <a:gd name="T20" fmla="*/ 14 w 588"/>
                <a:gd name="T21" fmla="*/ 4 h 262"/>
                <a:gd name="T22" fmla="*/ 12 w 588"/>
                <a:gd name="T23" fmla="*/ 3 h 262"/>
                <a:gd name="T24" fmla="*/ 10 w 588"/>
                <a:gd name="T25" fmla="*/ 3 h 262"/>
                <a:gd name="T26" fmla="*/ 10 w 588"/>
                <a:gd name="T27" fmla="*/ 3 h 262"/>
                <a:gd name="T28" fmla="*/ 11 w 588"/>
                <a:gd name="T29" fmla="*/ 4 h 262"/>
                <a:gd name="T30" fmla="*/ 11 w 588"/>
                <a:gd name="T31" fmla="*/ 5 h 262"/>
                <a:gd name="T32" fmla="*/ 9 w 588"/>
                <a:gd name="T33" fmla="*/ 6 h 262"/>
                <a:gd name="T34" fmla="*/ 6 w 588"/>
                <a:gd name="T35" fmla="*/ 6 h 262"/>
                <a:gd name="T36" fmla="*/ 4 w 588"/>
                <a:gd name="T37" fmla="*/ 5 h 262"/>
                <a:gd name="T38" fmla="*/ 3 w 588"/>
                <a:gd name="T39" fmla="*/ 4 h 262"/>
                <a:gd name="T40" fmla="*/ 3 w 588"/>
                <a:gd name="T41" fmla="*/ 2 h 262"/>
                <a:gd name="T42" fmla="*/ 5 w 588"/>
                <a:gd name="T43" fmla="*/ 1 h 262"/>
                <a:gd name="T44" fmla="*/ 9 w 588"/>
                <a:gd name="T45" fmla="*/ 1 h 262"/>
                <a:gd name="T46" fmla="*/ 13 w 588"/>
                <a:gd name="T47" fmla="*/ 2 h 262"/>
                <a:gd name="T48" fmla="*/ 24 w 588"/>
                <a:gd name="T49" fmla="*/ 6 h 262"/>
                <a:gd name="T50" fmla="*/ 29 w 588"/>
                <a:gd name="T51" fmla="*/ 7 h 262"/>
                <a:gd name="T52" fmla="*/ 34 w 588"/>
                <a:gd name="T53" fmla="*/ 7 h 262"/>
                <a:gd name="T54" fmla="*/ 36 w 588"/>
                <a:gd name="T55" fmla="*/ 6 h 262"/>
                <a:gd name="T56" fmla="*/ 38 w 588"/>
                <a:gd name="T57" fmla="*/ 5 h 262"/>
                <a:gd name="T58" fmla="*/ 13 w 588"/>
                <a:gd name="T59" fmla="*/ 0 h 262"/>
                <a:gd name="T60" fmla="*/ 14 w 588"/>
                <a:gd name="T61" fmla="*/ 1 h 262"/>
                <a:gd name="T62" fmla="*/ 16 w 588"/>
                <a:gd name="T63" fmla="*/ 1 h 262"/>
                <a:gd name="T64" fmla="*/ 18 w 588"/>
                <a:gd name="T65" fmla="*/ 1 h 262"/>
                <a:gd name="T66" fmla="*/ 19 w 588"/>
                <a:gd name="T67" fmla="*/ 1 h 262"/>
                <a:gd name="T68" fmla="*/ 20 w 588"/>
                <a:gd name="T69" fmla="*/ 2 h 262"/>
                <a:gd name="T70" fmla="*/ 21 w 588"/>
                <a:gd name="T71" fmla="*/ 2 h 262"/>
                <a:gd name="T72" fmla="*/ 21 w 588"/>
                <a:gd name="T73" fmla="*/ 1 h 262"/>
                <a:gd name="T74" fmla="*/ 22 w 588"/>
                <a:gd name="T75" fmla="*/ 1 h 262"/>
                <a:gd name="T76" fmla="*/ 23 w 588"/>
                <a:gd name="T77" fmla="*/ 1 h 262"/>
                <a:gd name="T78" fmla="*/ 23 w 588"/>
                <a:gd name="T79" fmla="*/ 1 h 262"/>
                <a:gd name="T80" fmla="*/ 24 w 588"/>
                <a:gd name="T81" fmla="*/ 3 h 262"/>
                <a:gd name="T82" fmla="*/ 26 w 588"/>
                <a:gd name="T83" fmla="*/ 4 h 262"/>
                <a:gd name="T84" fmla="*/ 27 w 588"/>
                <a:gd name="T85" fmla="*/ 4 h 262"/>
                <a:gd name="T86" fmla="*/ 27 w 588"/>
                <a:gd name="T87" fmla="*/ 3 h 262"/>
                <a:gd name="T88" fmla="*/ 27 w 588"/>
                <a:gd name="T89" fmla="*/ 2 h 262"/>
                <a:gd name="T90" fmla="*/ 28 w 588"/>
                <a:gd name="T91" fmla="*/ 1 h 262"/>
                <a:gd name="T92" fmla="*/ 31 w 588"/>
                <a:gd name="T93" fmla="*/ 1 h 262"/>
                <a:gd name="T94" fmla="*/ 34 w 588"/>
                <a:gd name="T95" fmla="*/ 1 h 262"/>
                <a:gd name="T96" fmla="*/ 35 w 588"/>
                <a:gd name="T97" fmla="*/ 3 h 262"/>
                <a:gd name="T98" fmla="*/ 35 w 588"/>
                <a:gd name="T99" fmla="*/ 4 h 262"/>
                <a:gd name="T100" fmla="*/ 33 w 588"/>
                <a:gd name="T101" fmla="*/ 5 h 262"/>
                <a:gd name="T102" fmla="*/ 30 w 588"/>
                <a:gd name="T103" fmla="*/ 6 h 262"/>
                <a:gd name="T104" fmla="*/ 24 w 588"/>
                <a:gd name="T105" fmla="*/ 4 h 262"/>
                <a:gd name="T106" fmla="*/ 11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4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21" y="246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4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5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3" y="247"/>
                  </a:lnTo>
                  <a:lnTo>
                    <a:pt x="297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7" y="249"/>
                  </a:lnTo>
                  <a:lnTo>
                    <a:pt x="317" y="247"/>
                  </a:lnTo>
                  <a:lnTo>
                    <a:pt x="310" y="229"/>
                  </a:lnTo>
                  <a:lnTo>
                    <a:pt x="307" y="220"/>
                  </a:lnTo>
                  <a:lnTo>
                    <a:pt x="302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8" y="176"/>
                  </a:lnTo>
                  <a:lnTo>
                    <a:pt x="238" y="175"/>
                  </a:lnTo>
                  <a:lnTo>
                    <a:pt x="226" y="176"/>
                  </a:lnTo>
                  <a:lnTo>
                    <a:pt x="224" y="171"/>
                  </a:lnTo>
                  <a:lnTo>
                    <a:pt x="222" y="162"/>
                  </a:lnTo>
                  <a:lnTo>
                    <a:pt x="217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4" y="96"/>
                  </a:lnTo>
                  <a:lnTo>
                    <a:pt x="169" y="96"/>
                  </a:lnTo>
                  <a:lnTo>
                    <a:pt x="164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9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7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1" y="193"/>
                  </a:lnTo>
                  <a:lnTo>
                    <a:pt x="131" y="195"/>
                  </a:lnTo>
                  <a:lnTo>
                    <a:pt x="119" y="196"/>
                  </a:lnTo>
                  <a:lnTo>
                    <a:pt x="109" y="196"/>
                  </a:lnTo>
                  <a:lnTo>
                    <a:pt x="95" y="196"/>
                  </a:lnTo>
                  <a:lnTo>
                    <a:pt x="86" y="196"/>
                  </a:lnTo>
                  <a:lnTo>
                    <a:pt x="77" y="193"/>
                  </a:lnTo>
                  <a:lnTo>
                    <a:pt x="71" y="187"/>
                  </a:lnTo>
                  <a:lnTo>
                    <a:pt x="62" y="180"/>
                  </a:lnTo>
                  <a:lnTo>
                    <a:pt x="53" y="171"/>
                  </a:lnTo>
                  <a:lnTo>
                    <a:pt x="46" y="158"/>
                  </a:lnTo>
                  <a:lnTo>
                    <a:pt x="43" y="145"/>
                  </a:lnTo>
                  <a:lnTo>
                    <a:pt x="39" y="133"/>
                  </a:lnTo>
                  <a:lnTo>
                    <a:pt x="38" y="122"/>
                  </a:lnTo>
                  <a:lnTo>
                    <a:pt x="39" y="111"/>
                  </a:lnTo>
                  <a:lnTo>
                    <a:pt x="41" y="102"/>
                  </a:lnTo>
                  <a:lnTo>
                    <a:pt x="46" y="8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71" y="53"/>
                  </a:lnTo>
                  <a:lnTo>
                    <a:pt x="81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7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5" y="62"/>
                  </a:lnTo>
                  <a:lnTo>
                    <a:pt x="202" y="87"/>
                  </a:lnTo>
                  <a:lnTo>
                    <a:pt x="241" y="116"/>
                  </a:lnTo>
                  <a:lnTo>
                    <a:pt x="283" y="145"/>
                  </a:lnTo>
                  <a:lnTo>
                    <a:pt x="324" y="176"/>
                  </a:lnTo>
                  <a:lnTo>
                    <a:pt x="366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5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21" y="251"/>
                  </a:lnTo>
                  <a:lnTo>
                    <a:pt x="531" y="246"/>
                  </a:lnTo>
                  <a:lnTo>
                    <a:pt x="542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7" y="209"/>
                  </a:lnTo>
                  <a:lnTo>
                    <a:pt x="574" y="198"/>
                  </a:lnTo>
                  <a:lnTo>
                    <a:pt x="581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5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7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6" y="34"/>
                  </a:lnTo>
                  <a:lnTo>
                    <a:pt x="283" y="47"/>
                  </a:lnTo>
                  <a:lnTo>
                    <a:pt x="286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2" y="64"/>
                  </a:lnTo>
                  <a:lnTo>
                    <a:pt x="305" y="69"/>
                  </a:lnTo>
                  <a:lnTo>
                    <a:pt x="312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29" y="69"/>
                  </a:lnTo>
                  <a:lnTo>
                    <a:pt x="329" y="54"/>
                  </a:lnTo>
                  <a:lnTo>
                    <a:pt x="322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2" y="25"/>
                  </a:lnTo>
                  <a:lnTo>
                    <a:pt x="328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4" y="23"/>
                  </a:lnTo>
                  <a:lnTo>
                    <a:pt x="367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0" y="54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67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2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7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7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29" y="56"/>
                  </a:lnTo>
                  <a:lnTo>
                    <a:pt x="435" y="51"/>
                  </a:lnTo>
                  <a:lnTo>
                    <a:pt x="441" y="47"/>
                  </a:lnTo>
                  <a:lnTo>
                    <a:pt x="448" y="44"/>
                  </a:lnTo>
                  <a:lnTo>
                    <a:pt x="457" y="42"/>
                  </a:lnTo>
                  <a:lnTo>
                    <a:pt x="469" y="40"/>
                  </a:lnTo>
                  <a:lnTo>
                    <a:pt x="479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8" y="91"/>
                  </a:lnTo>
                  <a:lnTo>
                    <a:pt x="540" y="104"/>
                  </a:lnTo>
                  <a:lnTo>
                    <a:pt x="542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29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7" y="189"/>
                  </a:lnTo>
                  <a:lnTo>
                    <a:pt x="497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9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7" y="142"/>
                  </a:lnTo>
                  <a:lnTo>
                    <a:pt x="302" y="96"/>
                  </a:lnTo>
                  <a:lnTo>
                    <a:pt x="234" y="51"/>
                  </a:lnTo>
                  <a:lnTo>
                    <a:pt x="174" y="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2" name="Freeform 33"/>
            <p:cNvSpPr>
              <a:spLocks/>
            </p:cNvSpPr>
            <p:nvPr/>
          </p:nvSpPr>
          <p:spPr bwMode="auto">
            <a:xfrm rot="-5400000">
              <a:off x="342" y="1606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2 w 588"/>
                <a:gd name="T3" fmla="*/ 1 h 264"/>
                <a:gd name="T4" fmla="*/ 4 w 588"/>
                <a:gd name="T5" fmla="*/ 1 h 264"/>
                <a:gd name="T6" fmla="*/ 10 w 588"/>
                <a:gd name="T7" fmla="*/ 1 h 264"/>
                <a:gd name="T8" fmla="*/ 14 w 588"/>
                <a:gd name="T9" fmla="*/ 1 h 264"/>
                <a:gd name="T10" fmla="*/ 19 w 588"/>
                <a:gd name="T11" fmla="*/ 1 h 264"/>
                <a:gd name="T12" fmla="*/ 20 w 588"/>
                <a:gd name="T13" fmla="*/ 1 h 264"/>
                <a:gd name="T14" fmla="*/ 20 w 588"/>
                <a:gd name="T15" fmla="*/ 1 h 264"/>
                <a:gd name="T16" fmla="*/ 18 w 588"/>
                <a:gd name="T17" fmla="*/ 2 h 264"/>
                <a:gd name="T18" fmla="*/ 16 w 588"/>
                <a:gd name="T19" fmla="*/ 2 h 264"/>
                <a:gd name="T20" fmla="*/ 14 w 588"/>
                <a:gd name="T21" fmla="*/ 3 h 264"/>
                <a:gd name="T22" fmla="*/ 13 w 588"/>
                <a:gd name="T23" fmla="*/ 4 h 264"/>
                <a:gd name="T24" fmla="*/ 11 w 588"/>
                <a:gd name="T25" fmla="*/ 5 h 264"/>
                <a:gd name="T26" fmla="*/ 10 w 588"/>
                <a:gd name="T27" fmla="*/ 4 h 264"/>
                <a:gd name="T28" fmla="*/ 11 w 588"/>
                <a:gd name="T29" fmla="*/ 4 h 264"/>
                <a:gd name="T30" fmla="*/ 11 w 588"/>
                <a:gd name="T31" fmla="*/ 3 h 264"/>
                <a:gd name="T32" fmla="*/ 10 w 588"/>
                <a:gd name="T33" fmla="*/ 2 h 264"/>
                <a:gd name="T34" fmla="*/ 8 w 588"/>
                <a:gd name="T35" fmla="*/ 2 h 264"/>
                <a:gd name="T36" fmla="*/ 5 w 588"/>
                <a:gd name="T37" fmla="*/ 2 h 264"/>
                <a:gd name="T38" fmla="*/ 3 w 588"/>
                <a:gd name="T39" fmla="*/ 3 h 264"/>
                <a:gd name="T40" fmla="*/ 3 w 588"/>
                <a:gd name="T41" fmla="*/ 4 h 264"/>
                <a:gd name="T42" fmla="*/ 4 w 588"/>
                <a:gd name="T43" fmla="*/ 6 h 264"/>
                <a:gd name="T44" fmla="*/ 6 w 588"/>
                <a:gd name="T45" fmla="*/ 6 h 264"/>
                <a:gd name="T46" fmla="*/ 9 w 588"/>
                <a:gd name="T47" fmla="*/ 6 h 264"/>
                <a:gd name="T48" fmla="*/ 13 w 588"/>
                <a:gd name="T49" fmla="*/ 5 h 264"/>
                <a:gd name="T50" fmla="*/ 24 w 588"/>
                <a:gd name="T51" fmla="*/ 1 h 264"/>
                <a:gd name="T52" fmla="*/ 29 w 588"/>
                <a:gd name="T53" fmla="*/ 1 h 264"/>
                <a:gd name="T54" fmla="*/ 34 w 588"/>
                <a:gd name="T55" fmla="*/ 1 h 264"/>
                <a:gd name="T56" fmla="*/ 36 w 588"/>
                <a:gd name="T57" fmla="*/ 1 h 264"/>
                <a:gd name="T58" fmla="*/ 38 w 588"/>
                <a:gd name="T59" fmla="*/ 2 h 264"/>
                <a:gd name="T60" fmla="*/ 13 w 588"/>
                <a:gd name="T61" fmla="*/ 8 h 264"/>
                <a:gd name="T62" fmla="*/ 14 w 588"/>
                <a:gd name="T63" fmla="*/ 7 h 264"/>
                <a:gd name="T64" fmla="*/ 16 w 588"/>
                <a:gd name="T65" fmla="*/ 7 h 264"/>
                <a:gd name="T66" fmla="*/ 18 w 588"/>
                <a:gd name="T67" fmla="*/ 7 h 264"/>
                <a:gd name="T68" fmla="*/ 19 w 588"/>
                <a:gd name="T69" fmla="*/ 6 h 264"/>
                <a:gd name="T70" fmla="*/ 20 w 588"/>
                <a:gd name="T71" fmla="*/ 5 h 264"/>
                <a:gd name="T72" fmla="*/ 21 w 588"/>
                <a:gd name="T73" fmla="*/ 6 h 264"/>
                <a:gd name="T74" fmla="*/ 21 w 588"/>
                <a:gd name="T75" fmla="*/ 7 h 264"/>
                <a:gd name="T76" fmla="*/ 22 w 588"/>
                <a:gd name="T77" fmla="*/ 7 h 264"/>
                <a:gd name="T78" fmla="*/ 23 w 588"/>
                <a:gd name="T79" fmla="*/ 7 h 264"/>
                <a:gd name="T80" fmla="*/ 23 w 588"/>
                <a:gd name="T81" fmla="*/ 6 h 264"/>
                <a:gd name="T82" fmla="*/ 24 w 588"/>
                <a:gd name="T83" fmla="*/ 4 h 264"/>
                <a:gd name="T84" fmla="*/ 26 w 588"/>
                <a:gd name="T85" fmla="*/ 4 h 264"/>
                <a:gd name="T86" fmla="*/ 27 w 588"/>
                <a:gd name="T87" fmla="*/ 3 h 264"/>
                <a:gd name="T88" fmla="*/ 27 w 588"/>
                <a:gd name="T89" fmla="*/ 4 h 264"/>
                <a:gd name="T90" fmla="*/ 28 w 588"/>
                <a:gd name="T91" fmla="*/ 6 h 264"/>
                <a:gd name="T92" fmla="*/ 29 w 588"/>
                <a:gd name="T93" fmla="*/ 6 h 264"/>
                <a:gd name="T94" fmla="*/ 32 w 588"/>
                <a:gd name="T95" fmla="*/ 6 h 264"/>
                <a:gd name="T96" fmla="*/ 35 w 588"/>
                <a:gd name="T97" fmla="*/ 5 h 264"/>
                <a:gd name="T98" fmla="*/ 35 w 588"/>
                <a:gd name="T99" fmla="*/ 4 h 264"/>
                <a:gd name="T100" fmla="*/ 34 w 588"/>
                <a:gd name="T101" fmla="*/ 2 h 264"/>
                <a:gd name="T102" fmla="*/ 31 w 588"/>
                <a:gd name="T103" fmla="*/ 2 h 264"/>
                <a:gd name="T104" fmla="*/ 29 w 588"/>
                <a:gd name="T105" fmla="*/ 2 h 264"/>
                <a:gd name="T106" fmla="*/ 15 w 588"/>
                <a:gd name="T107" fmla="*/ 6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4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5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4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3" y="14"/>
                  </a:lnTo>
                  <a:lnTo>
                    <a:pt x="297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7" y="13"/>
                  </a:lnTo>
                  <a:lnTo>
                    <a:pt x="317" y="14"/>
                  </a:lnTo>
                  <a:lnTo>
                    <a:pt x="310" y="31"/>
                  </a:lnTo>
                  <a:lnTo>
                    <a:pt x="307" y="42"/>
                  </a:lnTo>
                  <a:lnTo>
                    <a:pt x="302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8" y="85"/>
                  </a:lnTo>
                  <a:lnTo>
                    <a:pt x="238" y="87"/>
                  </a:lnTo>
                  <a:lnTo>
                    <a:pt x="226" y="87"/>
                  </a:lnTo>
                  <a:lnTo>
                    <a:pt x="224" y="91"/>
                  </a:lnTo>
                  <a:lnTo>
                    <a:pt x="222" y="100"/>
                  </a:lnTo>
                  <a:lnTo>
                    <a:pt x="217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4" y="166"/>
                  </a:lnTo>
                  <a:lnTo>
                    <a:pt x="169" y="166"/>
                  </a:lnTo>
                  <a:lnTo>
                    <a:pt x="164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9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7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1" y="69"/>
                  </a:lnTo>
                  <a:lnTo>
                    <a:pt x="131" y="67"/>
                  </a:lnTo>
                  <a:lnTo>
                    <a:pt x="119" y="65"/>
                  </a:lnTo>
                  <a:lnTo>
                    <a:pt x="109" y="65"/>
                  </a:lnTo>
                  <a:lnTo>
                    <a:pt x="95" y="65"/>
                  </a:lnTo>
                  <a:lnTo>
                    <a:pt x="86" y="67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2" y="82"/>
                  </a:lnTo>
                  <a:lnTo>
                    <a:pt x="53" y="93"/>
                  </a:lnTo>
                  <a:lnTo>
                    <a:pt x="46" y="104"/>
                  </a:lnTo>
                  <a:lnTo>
                    <a:pt x="43" y="116"/>
                  </a:lnTo>
                  <a:lnTo>
                    <a:pt x="39" y="129"/>
                  </a:lnTo>
                  <a:lnTo>
                    <a:pt x="38" y="140"/>
                  </a:lnTo>
                  <a:lnTo>
                    <a:pt x="39" y="151"/>
                  </a:lnTo>
                  <a:lnTo>
                    <a:pt x="41" y="160"/>
                  </a:lnTo>
                  <a:lnTo>
                    <a:pt x="46" y="178"/>
                  </a:lnTo>
                  <a:lnTo>
                    <a:pt x="53" y="191"/>
                  </a:lnTo>
                  <a:lnTo>
                    <a:pt x="62" y="200"/>
                  </a:lnTo>
                  <a:lnTo>
                    <a:pt x="71" y="209"/>
                  </a:lnTo>
                  <a:lnTo>
                    <a:pt x="76" y="213"/>
                  </a:lnTo>
                  <a:lnTo>
                    <a:pt x="81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7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5" y="200"/>
                  </a:lnTo>
                  <a:lnTo>
                    <a:pt x="202" y="175"/>
                  </a:lnTo>
                  <a:lnTo>
                    <a:pt x="241" y="147"/>
                  </a:lnTo>
                  <a:lnTo>
                    <a:pt x="283" y="116"/>
                  </a:lnTo>
                  <a:lnTo>
                    <a:pt x="324" y="85"/>
                  </a:lnTo>
                  <a:lnTo>
                    <a:pt x="366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5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21" y="11"/>
                  </a:lnTo>
                  <a:lnTo>
                    <a:pt x="531" y="16"/>
                  </a:lnTo>
                  <a:lnTo>
                    <a:pt x="542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7" y="53"/>
                  </a:lnTo>
                  <a:lnTo>
                    <a:pt x="574" y="64"/>
                  </a:lnTo>
                  <a:lnTo>
                    <a:pt x="581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5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7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2" y="238"/>
                  </a:lnTo>
                  <a:lnTo>
                    <a:pt x="276" y="227"/>
                  </a:lnTo>
                  <a:lnTo>
                    <a:pt x="283" y="215"/>
                  </a:lnTo>
                  <a:lnTo>
                    <a:pt x="286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2" y="198"/>
                  </a:lnTo>
                  <a:lnTo>
                    <a:pt x="305" y="193"/>
                  </a:lnTo>
                  <a:lnTo>
                    <a:pt x="312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29" y="207"/>
                  </a:lnTo>
                  <a:lnTo>
                    <a:pt x="322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2" y="237"/>
                  </a:lnTo>
                  <a:lnTo>
                    <a:pt x="328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4" y="238"/>
                  </a:lnTo>
                  <a:lnTo>
                    <a:pt x="367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0" y="206"/>
                  </a:lnTo>
                  <a:lnTo>
                    <a:pt x="360" y="198"/>
                  </a:lnTo>
                  <a:lnTo>
                    <a:pt x="364" y="182"/>
                  </a:lnTo>
                  <a:lnTo>
                    <a:pt x="367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2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7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7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29" y="206"/>
                  </a:lnTo>
                  <a:lnTo>
                    <a:pt x="435" y="209"/>
                  </a:lnTo>
                  <a:lnTo>
                    <a:pt x="441" y="215"/>
                  </a:lnTo>
                  <a:lnTo>
                    <a:pt x="448" y="217"/>
                  </a:lnTo>
                  <a:lnTo>
                    <a:pt x="457" y="220"/>
                  </a:lnTo>
                  <a:lnTo>
                    <a:pt x="469" y="222"/>
                  </a:lnTo>
                  <a:lnTo>
                    <a:pt x="479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8" y="171"/>
                  </a:lnTo>
                  <a:lnTo>
                    <a:pt x="540" y="158"/>
                  </a:lnTo>
                  <a:lnTo>
                    <a:pt x="542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29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7" y="71"/>
                  </a:lnTo>
                  <a:lnTo>
                    <a:pt x="497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9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7" y="120"/>
                  </a:lnTo>
                  <a:lnTo>
                    <a:pt x="302" y="166"/>
                  </a:lnTo>
                  <a:lnTo>
                    <a:pt x="234" y="211"/>
                  </a:lnTo>
                  <a:lnTo>
                    <a:pt x="174" y="253"/>
                  </a:lnTo>
                  <a:lnTo>
                    <a:pt x="164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3" name="Freeform 34"/>
            <p:cNvSpPr>
              <a:spLocks/>
            </p:cNvSpPr>
            <p:nvPr/>
          </p:nvSpPr>
          <p:spPr bwMode="auto">
            <a:xfrm rot="-5400000">
              <a:off x="552" y="3588"/>
              <a:ext cx="181" cy="131"/>
            </a:xfrm>
            <a:custGeom>
              <a:avLst/>
              <a:gdLst>
                <a:gd name="T0" fmla="*/ 17 w 316"/>
                <a:gd name="T1" fmla="*/ 0 h 264"/>
                <a:gd name="T2" fmla="*/ 9 w 316"/>
                <a:gd name="T3" fmla="*/ 0 h 264"/>
                <a:gd name="T4" fmla="*/ 7 w 316"/>
                <a:gd name="T5" fmla="*/ 1 h 264"/>
                <a:gd name="T6" fmla="*/ 4 w 316"/>
                <a:gd name="T7" fmla="*/ 1 h 264"/>
                <a:gd name="T8" fmla="*/ 3 w 316"/>
                <a:gd name="T9" fmla="*/ 1 h 264"/>
                <a:gd name="T10" fmla="*/ 2 w 316"/>
                <a:gd name="T11" fmla="*/ 1 h 264"/>
                <a:gd name="T12" fmla="*/ 3 w 316"/>
                <a:gd name="T13" fmla="*/ 0 h 264"/>
                <a:gd name="T14" fmla="*/ 3 w 316"/>
                <a:gd name="T15" fmla="*/ 0 h 264"/>
                <a:gd name="T16" fmla="*/ 1 w 316"/>
                <a:gd name="T17" fmla="*/ 0 h 264"/>
                <a:gd name="T18" fmla="*/ 0 w 316"/>
                <a:gd name="T19" fmla="*/ 1 h 264"/>
                <a:gd name="T20" fmla="*/ 1 w 316"/>
                <a:gd name="T21" fmla="*/ 2 h 264"/>
                <a:gd name="T22" fmla="*/ 2 w 316"/>
                <a:gd name="T23" fmla="*/ 3 h 264"/>
                <a:gd name="T24" fmla="*/ 3 w 316"/>
                <a:gd name="T25" fmla="*/ 3 h 264"/>
                <a:gd name="T26" fmla="*/ 6 w 316"/>
                <a:gd name="T27" fmla="*/ 3 h 264"/>
                <a:gd name="T28" fmla="*/ 8 w 316"/>
                <a:gd name="T29" fmla="*/ 2 h 264"/>
                <a:gd name="T30" fmla="*/ 10 w 316"/>
                <a:gd name="T31" fmla="*/ 1 h 264"/>
                <a:gd name="T32" fmla="*/ 12 w 316"/>
                <a:gd name="T33" fmla="*/ 1 h 264"/>
                <a:gd name="T34" fmla="*/ 14 w 316"/>
                <a:gd name="T35" fmla="*/ 1 h 264"/>
                <a:gd name="T36" fmla="*/ 15 w 316"/>
                <a:gd name="T37" fmla="*/ 2 h 264"/>
                <a:gd name="T38" fmla="*/ 17 w 316"/>
                <a:gd name="T39" fmla="*/ 3 h 264"/>
                <a:gd name="T40" fmla="*/ 17 w 316"/>
                <a:gd name="T41" fmla="*/ 4 h 264"/>
                <a:gd name="T42" fmla="*/ 15 w 316"/>
                <a:gd name="T43" fmla="*/ 5 h 264"/>
                <a:gd name="T44" fmla="*/ 13 w 316"/>
                <a:gd name="T45" fmla="*/ 6 h 264"/>
                <a:gd name="T46" fmla="*/ 11 w 316"/>
                <a:gd name="T47" fmla="*/ 6 h 264"/>
                <a:gd name="T48" fmla="*/ 10 w 316"/>
                <a:gd name="T49" fmla="*/ 5 h 264"/>
                <a:gd name="T50" fmla="*/ 9 w 316"/>
                <a:gd name="T51" fmla="*/ 4 h 264"/>
                <a:gd name="T52" fmla="*/ 10 w 316"/>
                <a:gd name="T53" fmla="*/ 3 h 264"/>
                <a:gd name="T54" fmla="*/ 9 w 316"/>
                <a:gd name="T55" fmla="*/ 3 h 264"/>
                <a:gd name="T56" fmla="*/ 8 w 316"/>
                <a:gd name="T57" fmla="*/ 3 h 264"/>
                <a:gd name="T58" fmla="*/ 7 w 316"/>
                <a:gd name="T59" fmla="*/ 3 h 264"/>
                <a:gd name="T60" fmla="*/ 6 w 316"/>
                <a:gd name="T61" fmla="*/ 5 h 264"/>
                <a:gd name="T62" fmla="*/ 4 w 316"/>
                <a:gd name="T63" fmla="*/ 5 h 264"/>
                <a:gd name="T64" fmla="*/ 1 w 316"/>
                <a:gd name="T65" fmla="*/ 6 h 264"/>
                <a:gd name="T66" fmla="*/ 1 w 316"/>
                <a:gd name="T67" fmla="*/ 7 h 264"/>
                <a:gd name="T68" fmla="*/ 1 w 316"/>
                <a:gd name="T69" fmla="*/ 8 h 264"/>
                <a:gd name="T70" fmla="*/ 1 w 316"/>
                <a:gd name="T71" fmla="*/ 7 h 264"/>
                <a:gd name="T72" fmla="*/ 2 w 316"/>
                <a:gd name="T73" fmla="*/ 7 h 264"/>
                <a:gd name="T74" fmla="*/ 4 w 316"/>
                <a:gd name="T75" fmla="*/ 7 h 264"/>
                <a:gd name="T76" fmla="*/ 7 w 316"/>
                <a:gd name="T77" fmla="*/ 7 h 264"/>
                <a:gd name="T78" fmla="*/ 10 w 316"/>
                <a:gd name="T79" fmla="*/ 8 h 264"/>
                <a:gd name="T80" fmla="*/ 12 w 316"/>
                <a:gd name="T81" fmla="*/ 8 h 264"/>
                <a:gd name="T82" fmla="*/ 17 w 316"/>
                <a:gd name="T83" fmla="*/ 7 h 264"/>
                <a:gd name="T84" fmla="*/ 19 w 316"/>
                <a:gd name="T85" fmla="*/ 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62"/>
                  </a:moveTo>
                  <a:lnTo>
                    <a:pt x="316" y="51"/>
                  </a:lnTo>
                  <a:lnTo>
                    <a:pt x="280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7" y="7"/>
                  </a:lnTo>
                  <a:lnTo>
                    <a:pt x="141" y="11"/>
                  </a:lnTo>
                  <a:lnTo>
                    <a:pt x="136" y="16"/>
                  </a:lnTo>
                  <a:lnTo>
                    <a:pt x="114" y="33"/>
                  </a:lnTo>
                  <a:lnTo>
                    <a:pt x="95" y="46"/>
                  </a:lnTo>
                  <a:lnTo>
                    <a:pt x="79" y="55"/>
                  </a:lnTo>
                  <a:lnTo>
                    <a:pt x="67" y="60"/>
                  </a:lnTo>
                  <a:lnTo>
                    <a:pt x="57" y="62"/>
                  </a:lnTo>
                  <a:lnTo>
                    <a:pt x="48" y="62"/>
                  </a:lnTo>
                  <a:lnTo>
                    <a:pt x="43" y="60"/>
                  </a:lnTo>
                  <a:lnTo>
                    <a:pt x="40" y="55"/>
                  </a:lnTo>
                  <a:lnTo>
                    <a:pt x="38" y="49"/>
                  </a:lnTo>
                  <a:lnTo>
                    <a:pt x="38" y="44"/>
                  </a:lnTo>
                  <a:lnTo>
                    <a:pt x="40" y="36"/>
                  </a:lnTo>
                  <a:lnTo>
                    <a:pt x="41" y="31"/>
                  </a:lnTo>
                  <a:lnTo>
                    <a:pt x="45" y="24"/>
                  </a:lnTo>
                  <a:lnTo>
                    <a:pt x="50" y="18"/>
                  </a:lnTo>
                  <a:lnTo>
                    <a:pt x="54" y="15"/>
                  </a:lnTo>
                  <a:lnTo>
                    <a:pt x="59" y="13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9" y="11"/>
                  </a:lnTo>
                  <a:lnTo>
                    <a:pt x="3" y="24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2" y="69"/>
                  </a:lnTo>
                  <a:lnTo>
                    <a:pt x="3" y="80"/>
                  </a:lnTo>
                  <a:lnTo>
                    <a:pt x="9" y="93"/>
                  </a:lnTo>
                  <a:lnTo>
                    <a:pt x="16" y="104"/>
                  </a:lnTo>
                  <a:lnTo>
                    <a:pt x="26" y="113"/>
                  </a:lnTo>
                  <a:lnTo>
                    <a:pt x="35" y="118"/>
                  </a:lnTo>
                  <a:lnTo>
                    <a:pt x="41" y="122"/>
                  </a:lnTo>
                  <a:lnTo>
                    <a:pt x="52" y="124"/>
                  </a:lnTo>
                  <a:lnTo>
                    <a:pt x="64" y="122"/>
                  </a:lnTo>
                  <a:lnTo>
                    <a:pt x="79" y="116"/>
                  </a:lnTo>
                  <a:lnTo>
                    <a:pt x="93" y="107"/>
                  </a:lnTo>
                  <a:lnTo>
                    <a:pt x="107" y="96"/>
                  </a:lnTo>
                  <a:lnTo>
                    <a:pt x="123" y="86"/>
                  </a:lnTo>
                  <a:lnTo>
                    <a:pt x="128" y="80"/>
                  </a:lnTo>
                  <a:lnTo>
                    <a:pt x="135" y="76"/>
                  </a:lnTo>
                  <a:lnTo>
                    <a:pt x="147" y="66"/>
                  </a:lnTo>
                  <a:lnTo>
                    <a:pt x="159" y="58"/>
                  </a:lnTo>
                  <a:lnTo>
                    <a:pt x="173" y="51"/>
                  </a:lnTo>
                  <a:lnTo>
                    <a:pt x="185" y="47"/>
                  </a:lnTo>
                  <a:lnTo>
                    <a:pt x="197" y="46"/>
                  </a:lnTo>
                  <a:lnTo>
                    <a:pt x="209" y="44"/>
                  </a:lnTo>
                  <a:lnTo>
                    <a:pt x="219" y="46"/>
                  </a:lnTo>
                  <a:lnTo>
                    <a:pt x="229" y="47"/>
                  </a:lnTo>
                  <a:lnTo>
                    <a:pt x="240" y="51"/>
                  </a:lnTo>
                  <a:lnTo>
                    <a:pt x="248" y="58"/>
                  </a:lnTo>
                  <a:lnTo>
                    <a:pt x="257" y="66"/>
                  </a:lnTo>
                  <a:lnTo>
                    <a:pt x="264" y="73"/>
                  </a:lnTo>
                  <a:lnTo>
                    <a:pt x="269" y="84"/>
                  </a:lnTo>
                  <a:lnTo>
                    <a:pt x="273" y="96"/>
                  </a:lnTo>
                  <a:lnTo>
                    <a:pt x="274" y="109"/>
                  </a:lnTo>
                  <a:lnTo>
                    <a:pt x="274" y="124"/>
                  </a:lnTo>
                  <a:lnTo>
                    <a:pt x="273" y="147"/>
                  </a:lnTo>
                  <a:lnTo>
                    <a:pt x="267" y="162"/>
                  </a:lnTo>
                  <a:lnTo>
                    <a:pt x="261" y="173"/>
                  </a:lnTo>
                  <a:lnTo>
                    <a:pt x="250" y="184"/>
                  </a:lnTo>
                  <a:lnTo>
                    <a:pt x="238" y="191"/>
                  </a:lnTo>
                  <a:lnTo>
                    <a:pt x="226" y="197"/>
                  </a:lnTo>
                  <a:lnTo>
                    <a:pt x="216" y="200"/>
                  </a:lnTo>
                  <a:lnTo>
                    <a:pt x="205" y="200"/>
                  </a:lnTo>
                  <a:lnTo>
                    <a:pt x="195" y="200"/>
                  </a:lnTo>
                  <a:lnTo>
                    <a:pt x="185" y="197"/>
                  </a:lnTo>
                  <a:lnTo>
                    <a:pt x="174" y="191"/>
                  </a:lnTo>
                  <a:lnTo>
                    <a:pt x="164" y="184"/>
                  </a:lnTo>
                  <a:lnTo>
                    <a:pt x="154" y="175"/>
                  </a:lnTo>
                  <a:lnTo>
                    <a:pt x="148" y="158"/>
                  </a:lnTo>
                  <a:lnTo>
                    <a:pt x="147" y="142"/>
                  </a:lnTo>
                  <a:lnTo>
                    <a:pt x="150" y="129"/>
                  </a:lnTo>
                  <a:lnTo>
                    <a:pt x="154" y="118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4" y="102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43" y="98"/>
                  </a:lnTo>
                  <a:lnTo>
                    <a:pt x="135" y="100"/>
                  </a:lnTo>
                  <a:lnTo>
                    <a:pt x="129" y="104"/>
                  </a:lnTo>
                  <a:lnTo>
                    <a:pt x="124" y="107"/>
                  </a:lnTo>
                  <a:lnTo>
                    <a:pt x="119" y="113"/>
                  </a:lnTo>
                  <a:lnTo>
                    <a:pt x="110" y="127"/>
                  </a:lnTo>
                  <a:lnTo>
                    <a:pt x="104" y="144"/>
                  </a:lnTo>
                  <a:lnTo>
                    <a:pt x="98" y="160"/>
                  </a:lnTo>
                  <a:lnTo>
                    <a:pt x="91" y="178"/>
                  </a:lnTo>
                  <a:lnTo>
                    <a:pt x="83" y="178"/>
                  </a:lnTo>
                  <a:lnTo>
                    <a:pt x="74" y="180"/>
                  </a:lnTo>
                  <a:lnTo>
                    <a:pt x="62" y="182"/>
                  </a:lnTo>
                  <a:lnTo>
                    <a:pt x="41" y="189"/>
                  </a:lnTo>
                  <a:lnTo>
                    <a:pt x="28" y="204"/>
                  </a:lnTo>
                  <a:lnTo>
                    <a:pt x="14" y="220"/>
                  </a:lnTo>
                  <a:lnTo>
                    <a:pt x="10" y="229"/>
                  </a:lnTo>
                  <a:lnTo>
                    <a:pt x="5" y="244"/>
                  </a:lnTo>
                  <a:lnTo>
                    <a:pt x="3" y="249"/>
                  </a:lnTo>
                  <a:lnTo>
                    <a:pt x="3" y="255"/>
                  </a:lnTo>
                  <a:lnTo>
                    <a:pt x="3" y="257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9" y="258"/>
                  </a:lnTo>
                  <a:lnTo>
                    <a:pt x="16" y="255"/>
                  </a:lnTo>
                  <a:lnTo>
                    <a:pt x="22" y="249"/>
                  </a:lnTo>
                  <a:lnTo>
                    <a:pt x="31" y="248"/>
                  </a:lnTo>
                  <a:lnTo>
                    <a:pt x="36" y="248"/>
                  </a:lnTo>
                  <a:lnTo>
                    <a:pt x="48" y="242"/>
                  </a:lnTo>
                  <a:lnTo>
                    <a:pt x="59" y="240"/>
                  </a:lnTo>
                  <a:lnTo>
                    <a:pt x="69" y="240"/>
                  </a:lnTo>
                  <a:lnTo>
                    <a:pt x="79" y="238"/>
                  </a:lnTo>
                  <a:lnTo>
                    <a:pt x="97" y="242"/>
                  </a:lnTo>
                  <a:lnTo>
                    <a:pt x="116" y="244"/>
                  </a:lnTo>
                  <a:lnTo>
                    <a:pt x="135" y="248"/>
                  </a:lnTo>
                  <a:lnTo>
                    <a:pt x="152" y="255"/>
                  </a:lnTo>
                  <a:lnTo>
                    <a:pt x="160" y="258"/>
                  </a:lnTo>
                  <a:lnTo>
                    <a:pt x="171" y="262"/>
                  </a:lnTo>
                  <a:lnTo>
                    <a:pt x="179" y="264"/>
                  </a:lnTo>
                  <a:lnTo>
                    <a:pt x="190" y="264"/>
                  </a:lnTo>
                  <a:lnTo>
                    <a:pt x="211" y="264"/>
                  </a:lnTo>
                  <a:lnTo>
                    <a:pt x="229" y="260"/>
                  </a:lnTo>
                  <a:lnTo>
                    <a:pt x="266" y="249"/>
                  </a:lnTo>
                  <a:lnTo>
                    <a:pt x="290" y="242"/>
                  </a:lnTo>
                  <a:lnTo>
                    <a:pt x="304" y="249"/>
                  </a:lnTo>
                  <a:lnTo>
                    <a:pt x="316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4" name="Freeform 35"/>
            <p:cNvSpPr>
              <a:spLocks/>
            </p:cNvSpPr>
            <p:nvPr/>
          </p:nvSpPr>
          <p:spPr bwMode="auto">
            <a:xfrm rot="-5400000">
              <a:off x="419" y="3587"/>
              <a:ext cx="181" cy="132"/>
            </a:xfrm>
            <a:custGeom>
              <a:avLst/>
              <a:gdLst>
                <a:gd name="T0" fmla="*/ 17 w 316"/>
                <a:gd name="T1" fmla="*/ 8 h 264"/>
                <a:gd name="T2" fmla="*/ 9 w 316"/>
                <a:gd name="T3" fmla="*/ 8 h 264"/>
                <a:gd name="T4" fmla="*/ 7 w 316"/>
                <a:gd name="T5" fmla="*/ 7 h 264"/>
                <a:gd name="T6" fmla="*/ 4 w 316"/>
                <a:gd name="T7" fmla="*/ 6 h 264"/>
                <a:gd name="T8" fmla="*/ 3 w 316"/>
                <a:gd name="T9" fmla="*/ 6 h 264"/>
                <a:gd name="T10" fmla="*/ 2 w 316"/>
                <a:gd name="T11" fmla="*/ 6 h 264"/>
                <a:gd name="T12" fmla="*/ 3 w 316"/>
                <a:gd name="T13" fmla="*/ 7 h 264"/>
                <a:gd name="T14" fmla="*/ 3 w 316"/>
                <a:gd name="T15" fmla="*/ 7 h 264"/>
                <a:gd name="T16" fmla="*/ 1 w 316"/>
                <a:gd name="T17" fmla="*/ 8 h 264"/>
                <a:gd name="T18" fmla="*/ 0 w 316"/>
                <a:gd name="T19" fmla="*/ 7 h 264"/>
                <a:gd name="T20" fmla="*/ 1 w 316"/>
                <a:gd name="T21" fmla="*/ 5 h 264"/>
                <a:gd name="T22" fmla="*/ 2 w 316"/>
                <a:gd name="T23" fmla="*/ 4 h 264"/>
                <a:gd name="T24" fmla="*/ 3 w 316"/>
                <a:gd name="T25" fmla="*/ 4 h 264"/>
                <a:gd name="T26" fmla="*/ 6 w 316"/>
                <a:gd name="T27" fmla="*/ 4 h 264"/>
                <a:gd name="T28" fmla="*/ 8 w 316"/>
                <a:gd name="T29" fmla="*/ 5 h 264"/>
                <a:gd name="T30" fmla="*/ 10 w 316"/>
                <a:gd name="T31" fmla="*/ 6 h 264"/>
                <a:gd name="T32" fmla="*/ 12 w 316"/>
                <a:gd name="T33" fmla="*/ 6 h 264"/>
                <a:gd name="T34" fmla="*/ 14 w 316"/>
                <a:gd name="T35" fmla="*/ 6 h 264"/>
                <a:gd name="T36" fmla="*/ 15 w 316"/>
                <a:gd name="T37" fmla="*/ 6 h 264"/>
                <a:gd name="T38" fmla="*/ 17 w 316"/>
                <a:gd name="T39" fmla="*/ 5 h 264"/>
                <a:gd name="T40" fmla="*/ 17 w 316"/>
                <a:gd name="T41" fmla="*/ 3 h 264"/>
                <a:gd name="T42" fmla="*/ 15 w 316"/>
                <a:gd name="T43" fmla="*/ 2 h 264"/>
                <a:gd name="T44" fmla="*/ 13 w 316"/>
                <a:gd name="T45" fmla="*/ 2 h 264"/>
                <a:gd name="T46" fmla="*/ 11 w 316"/>
                <a:gd name="T47" fmla="*/ 2 h 264"/>
                <a:gd name="T48" fmla="*/ 10 w 316"/>
                <a:gd name="T49" fmla="*/ 2 h 264"/>
                <a:gd name="T50" fmla="*/ 9 w 316"/>
                <a:gd name="T51" fmla="*/ 4 h 264"/>
                <a:gd name="T52" fmla="*/ 10 w 316"/>
                <a:gd name="T53" fmla="*/ 4 h 264"/>
                <a:gd name="T54" fmla="*/ 9 w 316"/>
                <a:gd name="T55" fmla="*/ 5 h 264"/>
                <a:gd name="T56" fmla="*/ 8 w 316"/>
                <a:gd name="T57" fmla="*/ 5 h 264"/>
                <a:gd name="T58" fmla="*/ 7 w 316"/>
                <a:gd name="T59" fmla="*/ 4 h 264"/>
                <a:gd name="T60" fmla="*/ 6 w 316"/>
                <a:gd name="T61" fmla="*/ 2 h 264"/>
                <a:gd name="T62" fmla="*/ 4 w 316"/>
                <a:gd name="T63" fmla="*/ 2 h 264"/>
                <a:gd name="T64" fmla="*/ 2 w 316"/>
                <a:gd name="T65" fmla="*/ 1 h 264"/>
                <a:gd name="T66" fmla="*/ 1 w 316"/>
                <a:gd name="T67" fmla="*/ 1 h 264"/>
                <a:gd name="T68" fmla="*/ 1 w 316"/>
                <a:gd name="T69" fmla="*/ 1 h 264"/>
                <a:gd name="T70" fmla="*/ 1 w 316"/>
                <a:gd name="T71" fmla="*/ 1 h 264"/>
                <a:gd name="T72" fmla="*/ 1 w 316"/>
                <a:gd name="T73" fmla="*/ 1 h 264"/>
                <a:gd name="T74" fmla="*/ 3 w 316"/>
                <a:gd name="T75" fmla="*/ 1 h 264"/>
                <a:gd name="T76" fmla="*/ 5 w 316"/>
                <a:gd name="T77" fmla="*/ 1 h 264"/>
                <a:gd name="T78" fmla="*/ 8 w 316"/>
                <a:gd name="T79" fmla="*/ 1 h 264"/>
                <a:gd name="T80" fmla="*/ 10 w 316"/>
                <a:gd name="T81" fmla="*/ 1 h 264"/>
                <a:gd name="T82" fmla="*/ 13 w 316"/>
                <a:gd name="T83" fmla="*/ 0 h 264"/>
                <a:gd name="T84" fmla="*/ 18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316" y="2"/>
                  </a:moveTo>
                  <a:lnTo>
                    <a:pt x="316" y="213"/>
                  </a:lnTo>
                  <a:lnTo>
                    <a:pt x="280" y="264"/>
                  </a:lnTo>
                  <a:lnTo>
                    <a:pt x="150" y="264"/>
                  </a:lnTo>
                  <a:lnTo>
                    <a:pt x="150" y="260"/>
                  </a:lnTo>
                  <a:lnTo>
                    <a:pt x="147" y="257"/>
                  </a:lnTo>
                  <a:lnTo>
                    <a:pt x="141" y="253"/>
                  </a:lnTo>
                  <a:lnTo>
                    <a:pt x="136" y="249"/>
                  </a:lnTo>
                  <a:lnTo>
                    <a:pt x="114" y="231"/>
                  </a:lnTo>
                  <a:lnTo>
                    <a:pt x="95" y="219"/>
                  </a:lnTo>
                  <a:lnTo>
                    <a:pt x="79" y="209"/>
                  </a:lnTo>
                  <a:lnTo>
                    <a:pt x="67" y="204"/>
                  </a:lnTo>
                  <a:lnTo>
                    <a:pt x="57" y="202"/>
                  </a:lnTo>
                  <a:lnTo>
                    <a:pt x="48" y="202"/>
                  </a:lnTo>
                  <a:lnTo>
                    <a:pt x="43" y="204"/>
                  </a:lnTo>
                  <a:lnTo>
                    <a:pt x="40" y="208"/>
                  </a:lnTo>
                  <a:lnTo>
                    <a:pt x="38" y="213"/>
                  </a:lnTo>
                  <a:lnTo>
                    <a:pt x="38" y="220"/>
                  </a:lnTo>
                  <a:lnTo>
                    <a:pt x="40" y="228"/>
                  </a:lnTo>
                  <a:lnTo>
                    <a:pt x="41" y="233"/>
                  </a:lnTo>
                  <a:lnTo>
                    <a:pt x="45" y="240"/>
                  </a:lnTo>
                  <a:lnTo>
                    <a:pt x="50" y="246"/>
                  </a:lnTo>
                  <a:lnTo>
                    <a:pt x="54" y="249"/>
                  </a:lnTo>
                  <a:lnTo>
                    <a:pt x="59" y="253"/>
                  </a:lnTo>
                  <a:lnTo>
                    <a:pt x="60" y="257"/>
                  </a:lnTo>
                  <a:lnTo>
                    <a:pt x="60" y="264"/>
                  </a:lnTo>
                  <a:lnTo>
                    <a:pt x="16" y="264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8"/>
                  </a:lnTo>
                  <a:lnTo>
                    <a:pt x="0" y="213"/>
                  </a:lnTo>
                  <a:lnTo>
                    <a:pt x="2" y="195"/>
                  </a:lnTo>
                  <a:lnTo>
                    <a:pt x="3" y="184"/>
                  </a:lnTo>
                  <a:lnTo>
                    <a:pt x="9" y="173"/>
                  </a:lnTo>
                  <a:lnTo>
                    <a:pt x="16" y="160"/>
                  </a:lnTo>
                  <a:lnTo>
                    <a:pt x="26" y="151"/>
                  </a:lnTo>
                  <a:lnTo>
                    <a:pt x="35" y="144"/>
                  </a:lnTo>
                  <a:lnTo>
                    <a:pt x="41" y="140"/>
                  </a:lnTo>
                  <a:lnTo>
                    <a:pt x="52" y="140"/>
                  </a:lnTo>
                  <a:lnTo>
                    <a:pt x="64" y="142"/>
                  </a:lnTo>
                  <a:lnTo>
                    <a:pt x="79" y="148"/>
                  </a:lnTo>
                  <a:lnTo>
                    <a:pt x="93" y="157"/>
                  </a:lnTo>
                  <a:lnTo>
                    <a:pt x="107" y="168"/>
                  </a:lnTo>
                  <a:lnTo>
                    <a:pt x="123" y="178"/>
                  </a:lnTo>
                  <a:lnTo>
                    <a:pt x="128" y="184"/>
                  </a:lnTo>
                  <a:lnTo>
                    <a:pt x="135" y="188"/>
                  </a:lnTo>
                  <a:lnTo>
                    <a:pt x="147" y="197"/>
                  </a:lnTo>
                  <a:lnTo>
                    <a:pt x="159" y="206"/>
                  </a:lnTo>
                  <a:lnTo>
                    <a:pt x="173" y="211"/>
                  </a:lnTo>
                  <a:lnTo>
                    <a:pt x="185" y="217"/>
                  </a:lnTo>
                  <a:lnTo>
                    <a:pt x="197" y="219"/>
                  </a:lnTo>
                  <a:lnTo>
                    <a:pt x="209" y="220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40" y="213"/>
                  </a:lnTo>
                  <a:lnTo>
                    <a:pt x="248" y="206"/>
                  </a:lnTo>
                  <a:lnTo>
                    <a:pt x="257" y="198"/>
                  </a:lnTo>
                  <a:lnTo>
                    <a:pt x="264" y="191"/>
                  </a:lnTo>
                  <a:lnTo>
                    <a:pt x="269" y="180"/>
                  </a:lnTo>
                  <a:lnTo>
                    <a:pt x="273" y="168"/>
                  </a:lnTo>
                  <a:lnTo>
                    <a:pt x="274" y="155"/>
                  </a:lnTo>
                  <a:lnTo>
                    <a:pt x="274" y="140"/>
                  </a:lnTo>
                  <a:lnTo>
                    <a:pt x="273" y="117"/>
                  </a:lnTo>
                  <a:lnTo>
                    <a:pt x="267" y="102"/>
                  </a:lnTo>
                  <a:lnTo>
                    <a:pt x="261" y="91"/>
                  </a:lnTo>
                  <a:lnTo>
                    <a:pt x="250" y="82"/>
                  </a:lnTo>
                  <a:lnTo>
                    <a:pt x="238" y="73"/>
                  </a:lnTo>
                  <a:lnTo>
                    <a:pt x="226" y="67"/>
                  </a:lnTo>
                  <a:lnTo>
                    <a:pt x="216" y="66"/>
                  </a:lnTo>
                  <a:lnTo>
                    <a:pt x="205" y="64"/>
                  </a:lnTo>
                  <a:lnTo>
                    <a:pt x="195" y="64"/>
                  </a:lnTo>
                  <a:lnTo>
                    <a:pt x="185" y="67"/>
                  </a:lnTo>
                  <a:lnTo>
                    <a:pt x="174" y="73"/>
                  </a:lnTo>
                  <a:lnTo>
                    <a:pt x="164" y="78"/>
                  </a:lnTo>
                  <a:lnTo>
                    <a:pt x="154" y="89"/>
                  </a:lnTo>
                  <a:lnTo>
                    <a:pt x="148" y="106"/>
                  </a:lnTo>
                  <a:lnTo>
                    <a:pt x="147" y="120"/>
                  </a:lnTo>
                  <a:lnTo>
                    <a:pt x="150" y="135"/>
                  </a:lnTo>
                  <a:lnTo>
                    <a:pt x="154" y="146"/>
                  </a:lnTo>
                  <a:lnTo>
                    <a:pt x="157" y="157"/>
                  </a:lnTo>
                  <a:lnTo>
                    <a:pt x="155" y="158"/>
                  </a:lnTo>
                  <a:lnTo>
                    <a:pt x="154" y="162"/>
                  </a:lnTo>
                  <a:lnTo>
                    <a:pt x="150" y="164"/>
                  </a:lnTo>
                  <a:lnTo>
                    <a:pt x="147" y="164"/>
                  </a:lnTo>
                  <a:lnTo>
                    <a:pt x="143" y="164"/>
                  </a:lnTo>
                  <a:lnTo>
                    <a:pt x="135" y="162"/>
                  </a:lnTo>
                  <a:lnTo>
                    <a:pt x="129" y="160"/>
                  </a:lnTo>
                  <a:lnTo>
                    <a:pt x="124" y="157"/>
                  </a:lnTo>
                  <a:lnTo>
                    <a:pt x="119" y="153"/>
                  </a:lnTo>
                  <a:lnTo>
                    <a:pt x="110" y="137"/>
                  </a:lnTo>
                  <a:lnTo>
                    <a:pt x="104" y="120"/>
                  </a:lnTo>
                  <a:lnTo>
                    <a:pt x="98" y="104"/>
                  </a:lnTo>
                  <a:lnTo>
                    <a:pt x="91" y="87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2" y="80"/>
                  </a:lnTo>
                  <a:lnTo>
                    <a:pt x="41" y="73"/>
                  </a:lnTo>
                  <a:lnTo>
                    <a:pt x="36" y="69"/>
                  </a:lnTo>
                  <a:lnTo>
                    <a:pt x="28" y="60"/>
                  </a:lnTo>
                  <a:lnTo>
                    <a:pt x="21" y="51"/>
                  </a:lnTo>
                  <a:lnTo>
                    <a:pt x="14" y="44"/>
                  </a:lnTo>
                  <a:lnTo>
                    <a:pt x="10" y="35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16" y="9"/>
                  </a:lnTo>
                  <a:lnTo>
                    <a:pt x="22" y="13"/>
                  </a:lnTo>
                  <a:lnTo>
                    <a:pt x="31" y="16"/>
                  </a:lnTo>
                  <a:lnTo>
                    <a:pt x="36" y="16"/>
                  </a:lnTo>
                  <a:lnTo>
                    <a:pt x="48" y="22"/>
                  </a:lnTo>
                  <a:lnTo>
                    <a:pt x="59" y="24"/>
                  </a:lnTo>
                  <a:lnTo>
                    <a:pt x="69" y="24"/>
                  </a:lnTo>
                  <a:lnTo>
                    <a:pt x="79" y="24"/>
                  </a:lnTo>
                  <a:lnTo>
                    <a:pt x="97" y="22"/>
                  </a:lnTo>
                  <a:lnTo>
                    <a:pt x="116" y="20"/>
                  </a:lnTo>
                  <a:lnTo>
                    <a:pt x="135" y="16"/>
                  </a:lnTo>
                  <a:lnTo>
                    <a:pt x="152" y="9"/>
                  </a:lnTo>
                  <a:lnTo>
                    <a:pt x="160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90" y="0"/>
                  </a:lnTo>
                  <a:lnTo>
                    <a:pt x="211" y="0"/>
                  </a:lnTo>
                  <a:lnTo>
                    <a:pt x="229" y="4"/>
                  </a:lnTo>
                  <a:lnTo>
                    <a:pt x="266" y="15"/>
                  </a:lnTo>
                  <a:lnTo>
                    <a:pt x="290" y="22"/>
                  </a:lnTo>
                  <a:lnTo>
                    <a:pt x="304" y="13"/>
                  </a:lnTo>
                  <a:lnTo>
                    <a:pt x="316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5" name="Freeform 36"/>
            <p:cNvSpPr>
              <a:spLocks/>
            </p:cNvSpPr>
            <p:nvPr/>
          </p:nvSpPr>
          <p:spPr bwMode="auto">
            <a:xfrm rot="-5400000">
              <a:off x="553" y="2048"/>
              <a:ext cx="182" cy="131"/>
            </a:xfrm>
            <a:custGeom>
              <a:avLst/>
              <a:gdLst>
                <a:gd name="T0" fmla="*/ 2 w 316"/>
                <a:gd name="T1" fmla="*/ 0 h 264"/>
                <a:gd name="T2" fmla="*/ 10 w 316"/>
                <a:gd name="T3" fmla="*/ 0 h 264"/>
                <a:gd name="T4" fmla="*/ 13 w 316"/>
                <a:gd name="T5" fmla="*/ 1 h 264"/>
                <a:gd name="T6" fmla="*/ 16 w 316"/>
                <a:gd name="T7" fmla="*/ 1 h 264"/>
                <a:gd name="T8" fmla="*/ 17 w 316"/>
                <a:gd name="T9" fmla="*/ 1 h 264"/>
                <a:gd name="T10" fmla="*/ 18 w 316"/>
                <a:gd name="T11" fmla="*/ 1 h 264"/>
                <a:gd name="T12" fmla="*/ 17 w 316"/>
                <a:gd name="T13" fmla="*/ 0 h 264"/>
                <a:gd name="T14" fmla="*/ 16 w 316"/>
                <a:gd name="T15" fmla="*/ 0 h 264"/>
                <a:gd name="T16" fmla="*/ 19 w 316"/>
                <a:gd name="T17" fmla="*/ 0 h 264"/>
                <a:gd name="T18" fmla="*/ 20 w 316"/>
                <a:gd name="T19" fmla="*/ 1 h 264"/>
                <a:gd name="T20" fmla="*/ 20 w 316"/>
                <a:gd name="T21" fmla="*/ 2 h 264"/>
                <a:gd name="T22" fmla="*/ 18 w 316"/>
                <a:gd name="T23" fmla="*/ 3 h 264"/>
                <a:gd name="T24" fmla="*/ 17 w 316"/>
                <a:gd name="T25" fmla="*/ 3 h 264"/>
                <a:gd name="T26" fmla="*/ 14 w 316"/>
                <a:gd name="T27" fmla="*/ 3 h 264"/>
                <a:gd name="T28" fmla="*/ 12 w 316"/>
                <a:gd name="T29" fmla="*/ 2 h 264"/>
                <a:gd name="T30" fmla="*/ 10 w 316"/>
                <a:gd name="T31" fmla="*/ 1 h 264"/>
                <a:gd name="T32" fmla="*/ 7 w 316"/>
                <a:gd name="T33" fmla="*/ 1 h 264"/>
                <a:gd name="T34" fmla="*/ 5 w 316"/>
                <a:gd name="T35" fmla="*/ 1 h 264"/>
                <a:gd name="T36" fmla="*/ 4 w 316"/>
                <a:gd name="T37" fmla="*/ 2 h 264"/>
                <a:gd name="T38" fmla="*/ 3 w 316"/>
                <a:gd name="T39" fmla="*/ 3 h 264"/>
                <a:gd name="T40" fmla="*/ 3 w 316"/>
                <a:gd name="T41" fmla="*/ 4 h 264"/>
                <a:gd name="T42" fmla="*/ 4 w 316"/>
                <a:gd name="T43" fmla="*/ 5 h 264"/>
                <a:gd name="T44" fmla="*/ 6 w 316"/>
                <a:gd name="T45" fmla="*/ 6 h 264"/>
                <a:gd name="T46" fmla="*/ 8 w 316"/>
                <a:gd name="T47" fmla="*/ 6 h 264"/>
                <a:gd name="T48" fmla="*/ 10 w 316"/>
                <a:gd name="T49" fmla="*/ 5 h 264"/>
                <a:gd name="T50" fmla="*/ 10 w 316"/>
                <a:gd name="T51" fmla="*/ 4 h 264"/>
                <a:gd name="T52" fmla="*/ 10 w 316"/>
                <a:gd name="T53" fmla="*/ 3 h 264"/>
                <a:gd name="T54" fmla="*/ 10 w 316"/>
                <a:gd name="T55" fmla="*/ 3 h 264"/>
                <a:gd name="T56" fmla="*/ 12 w 316"/>
                <a:gd name="T57" fmla="*/ 3 h 264"/>
                <a:gd name="T58" fmla="*/ 13 w 316"/>
                <a:gd name="T59" fmla="*/ 3 h 264"/>
                <a:gd name="T60" fmla="*/ 14 w 316"/>
                <a:gd name="T61" fmla="*/ 5 h 264"/>
                <a:gd name="T62" fmla="*/ 16 w 316"/>
                <a:gd name="T63" fmla="*/ 5 h 264"/>
                <a:gd name="T64" fmla="*/ 19 w 316"/>
                <a:gd name="T65" fmla="*/ 6 h 264"/>
                <a:gd name="T66" fmla="*/ 20 w 316"/>
                <a:gd name="T67" fmla="*/ 7 h 264"/>
                <a:gd name="T68" fmla="*/ 20 w 316"/>
                <a:gd name="T69" fmla="*/ 8 h 264"/>
                <a:gd name="T70" fmla="*/ 19 w 316"/>
                <a:gd name="T71" fmla="*/ 7 h 264"/>
                <a:gd name="T72" fmla="*/ 18 w 316"/>
                <a:gd name="T73" fmla="*/ 7 h 264"/>
                <a:gd name="T74" fmla="*/ 16 w 316"/>
                <a:gd name="T75" fmla="*/ 7 h 264"/>
                <a:gd name="T76" fmla="*/ 13 w 316"/>
                <a:gd name="T77" fmla="*/ 7 h 264"/>
                <a:gd name="T78" fmla="*/ 10 w 316"/>
                <a:gd name="T79" fmla="*/ 8 h 264"/>
                <a:gd name="T80" fmla="*/ 8 w 316"/>
                <a:gd name="T81" fmla="*/ 8 h 264"/>
                <a:gd name="T82" fmla="*/ 3 w 316"/>
                <a:gd name="T83" fmla="*/ 7 h 264"/>
                <a:gd name="T84" fmla="*/ 0 w 316"/>
                <a:gd name="T85" fmla="*/ 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6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7" y="7"/>
                  </a:lnTo>
                  <a:lnTo>
                    <a:pt x="173" y="11"/>
                  </a:lnTo>
                  <a:lnTo>
                    <a:pt x="180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9" y="60"/>
                  </a:lnTo>
                  <a:lnTo>
                    <a:pt x="259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4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6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7" y="13"/>
                  </a:lnTo>
                  <a:lnTo>
                    <a:pt x="255" y="5"/>
                  </a:lnTo>
                  <a:lnTo>
                    <a:pt x="255" y="0"/>
                  </a:lnTo>
                  <a:lnTo>
                    <a:pt x="299" y="0"/>
                  </a:lnTo>
                  <a:lnTo>
                    <a:pt x="305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7" y="93"/>
                  </a:lnTo>
                  <a:lnTo>
                    <a:pt x="299" y="104"/>
                  </a:lnTo>
                  <a:lnTo>
                    <a:pt x="290" y="113"/>
                  </a:lnTo>
                  <a:lnTo>
                    <a:pt x="281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6" y="116"/>
                  </a:lnTo>
                  <a:lnTo>
                    <a:pt x="223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8" y="80"/>
                  </a:lnTo>
                  <a:lnTo>
                    <a:pt x="181" y="76"/>
                  </a:lnTo>
                  <a:lnTo>
                    <a:pt x="169" y="66"/>
                  </a:lnTo>
                  <a:lnTo>
                    <a:pt x="155" y="58"/>
                  </a:lnTo>
                  <a:lnTo>
                    <a:pt x="143" y="51"/>
                  </a:lnTo>
                  <a:lnTo>
                    <a:pt x="131" y="47"/>
                  </a:lnTo>
                  <a:lnTo>
                    <a:pt x="119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9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1" y="109"/>
                  </a:lnTo>
                  <a:lnTo>
                    <a:pt x="41" y="124"/>
                  </a:lnTo>
                  <a:lnTo>
                    <a:pt x="41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6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8" y="200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2" y="175"/>
                  </a:lnTo>
                  <a:lnTo>
                    <a:pt x="166" y="158"/>
                  </a:lnTo>
                  <a:lnTo>
                    <a:pt x="167" y="142"/>
                  </a:lnTo>
                  <a:lnTo>
                    <a:pt x="164" y="129"/>
                  </a:lnTo>
                  <a:lnTo>
                    <a:pt x="162" y="118"/>
                  </a:lnTo>
                  <a:lnTo>
                    <a:pt x="159" y="109"/>
                  </a:lnTo>
                  <a:lnTo>
                    <a:pt x="161" y="106"/>
                  </a:lnTo>
                  <a:lnTo>
                    <a:pt x="162" y="102"/>
                  </a:lnTo>
                  <a:lnTo>
                    <a:pt x="164" y="100"/>
                  </a:lnTo>
                  <a:lnTo>
                    <a:pt x="167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6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5" y="127"/>
                  </a:lnTo>
                  <a:lnTo>
                    <a:pt x="211" y="144"/>
                  </a:lnTo>
                  <a:lnTo>
                    <a:pt x="217" y="160"/>
                  </a:lnTo>
                  <a:lnTo>
                    <a:pt x="224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4" y="182"/>
                  </a:lnTo>
                  <a:lnTo>
                    <a:pt x="273" y="189"/>
                  </a:lnTo>
                  <a:lnTo>
                    <a:pt x="286" y="204"/>
                  </a:lnTo>
                  <a:lnTo>
                    <a:pt x="300" y="220"/>
                  </a:lnTo>
                  <a:lnTo>
                    <a:pt x="305" y="229"/>
                  </a:lnTo>
                  <a:lnTo>
                    <a:pt x="311" y="244"/>
                  </a:lnTo>
                  <a:lnTo>
                    <a:pt x="312" y="249"/>
                  </a:lnTo>
                  <a:lnTo>
                    <a:pt x="312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7" y="258"/>
                  </a:lnTo>
                  <a:lnTo>
                    <a:pt x="299" y="255"/>
                  </a:lnTo>
                  <a:lnTo>
                    <a:pt x="293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7" y="242"/>
                  </a:lnTo>
                  <a:lnTo>
                    <a:pt x="255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7" y="242"/>
                  </a:lnTo>
                  <a:lnTo>
                    <a:pt x="198" y="244"/>
                  </a:lnTo>
                  <a:lnTo>
                    <a:pt x="181" y="248"/>
                  </a:lnTo>
                  <a:lnTo>
                    <a:pt x="164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6" y="264"/>
                  </a:lnTo>
                  <a:lnTo>
                    <a:pt x="105" y="264"/>
                  </a:lnTo>
                  <a:lnTo>
                    <a:pt x="85" y="260"/>
                  </a:lnTo>
                  <a:lnTo>
                    <a:pt x="50" y="249"/>
                  </a:lnTo>
                  <a:lnTo>
                    <a:pt x="24" y="242"/>
                  </a:lnTo>
                  <a:lnTo>
                    <a:pt x="12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6" name="Freeform 37"/>
            <p:cNvSpPr>
              <a:spLocks/>
            </p:cNvSpPr>
            <p:nvPr/>
          </p:nvSpPr>
          <p:spPr bwMode="auto">
            <a:xfrm rot="-5400000">
              <a:off x="421" y="2048"/>
              <a:ext cx="182" cy="132"/>
            </a:xfrm>
            <a:custGeom>
              <a:avLst/>
              <a:gdLst>
                <a:gd name="T0" fmla="*/ 2 w 316"/>
                <a:gd name="T1" fmla="*/ 8 h 264"/>
                <a:gd name="T2" fmla="*/ 10 w 316"/>
                <a:gd name="T3" fmla="*/ 8 h 264"/>
                <a:gd name="T4" fmla="*/ 13 w 316"/>
                <a:gd name="T5" fmla="*/ 7 h 264"/>
                <a:gd name="T6" fmla="*/ 16 w 316"/>
                <a:gd name="T7" fmla="*/ 6 h 264"/>
                <a:gd name="T8" fmla="*/ 17 w 316"/>
                <a:gd name="T9" fmla="*/ 6 h 264"/>
                <a:gd name="T10" fmla="*/ 18 w 316"/>
                <a:gd name="T11" fmla="*/ 6 h 264"/>
                <a:gd name="T12" fmla="*/ 17 w 316"/>
                <a:gd name="T13" fmla="*/ 7 h 264"/>
                <a:gd name="T14" fmla="*/ 16 w 316"/>
                <a:gd name="T15" fmla="*/ 7 h 264"/>
                <a:gd name="T16" fmla="*/ 19 w 316"/>
                <a:gd name="T17" fmla="*/ 8 h 264"/>
                <a:gd name="T18" fmla="*/ 20 w 316"/>
                <a:gd name="T19" fmla="*/ 7 h 264"/>
                <a:gd name="T20" fmla="*/ 20 w 316"/>
                <a:gd name="T21" fmla="*/ 5 h 264"/>
                <a:gd name="T22" fmla="*/ 18 w 316"/>
                <a:gd name="T23" fmla="*/ 4 h 264"/>
                <a:gd name="T24" fmla="*/ 17 w 316"/>
                <a:gd name="T25" fmla="*/ 4 h 264"/>
                <a:gd name="T26" fmla="*/ 14 w 316"/>
                <a:gd name="T27" fmla="*/ 4 h 264"/>
                <a:gd name="T28" fmla="*/ 12 w 316"/>
                <a:gd name="T29" fmla="*/ 5 h 264"/>
                <a:gd name="T30" fmla="*/ 10 w 316"/>
                <a:gd name="T31" fmla="*/ 6 h 264"/>
                <a:gd name="T32" fmla="*/ 7 w 316"/>
                <a:gd name="T33" fmla="*/ 6 h 264"/>
                <a:gd name="T34" fmla="*/ 5 w 316"/>
                <a:gd name="T35" fmla="*/ 6 h 264"/>
                <a:gd name="T36" fmla="*/ 4 w 316"/>
                <a:gd name="T37" fmla="*/ 6 h 264"/>
                <a:gd name="T38" fmla="*/ 3 w 316"/>
                <a:gd name="T39" fmla="*/ 5 h 264"/>
                <a:gd name="T40" fmla="*/ 3 w 316"/>
                <a:gd name="T41" fmla="*/ 3 h 264"/>
                <a:gd name="T42" fmla="*/ 4 w 316"/>
                <a:gd name="T43" fmla="*/ 2 h 264"/>
                <a:gd name="T44" fmla="*/ 6 w 316"/>
                <a:gd name="T45" fmla="*/ 2 h 264"/>
                <a:gd name="T46" fmla="*/ 8 w 316"/>
                <a:gd name="T47" fmla="*/ 2 h 264"/>
                <a:gd name="T48" fmla="*/ 10 w 316"/>
                <a:gd name="T49" fmla="*/ 2 h 264"/>
                <a:gd name="T50" fmla="*/ 10 w 316"/>
                <a:gd name="T51" fmla="*/ 4 h 264"/>
                <a:gd name="T52" fmla="*/ 10 w 316"/>
                <a:gd name="T53" fmla="*/ 4 h 264"/>
                <a:gd name="T54" fmla="*/ 10 w 316"/>
                <a:gd name="T55" fmla="*/ 5 h 264"/>
                <a:gd name="T56" fmla="*/ 12 w 316"/>
                <a:gd name="T57" fmla="*/ 5 h 264"/>
                <a:gd name="T58" fmla="*/ 13 w 316"/>
                <a:gd name="T59" fmla="*/ 4 h 264"/>
                <a:gd name="T60" fmla="*/ 14 w 316"/>
                <a:gd name="T61" fmla="*/ 2 h 264"/>
                <a:gd name="T62" fmla="*/ 16 w 316"/>
                <a:gd name="T63" fmla="*/ 2 h 264"/>
                <a:gd name="T64" fmla="*/ 18 w 316"/>
                <a:gd name="T65" fmla="*/ 1 h 264"/>
                <a:gd name="T66" fmla="*/ 19 w 316"/>
                <a:gd name="T67" fmla="*/ 1 h 264"/>
                <a:gd name="T68" fmla="*/ 20 w 316"/>
                <a:gd name="T69" fmla="*/ 1 h 264"/>
                <a:gd name="T70" fmla="*/ 20 w 316"/>
                <a:gd name="T71" fmla="*/ 1 h 264"/>
                <a:gd name="T72" fmla="*/ 18 w 316"/>
                <a:gd name="T73" fmla="*/ 1 h 264"/>
                <a:gd name="T74" fmla="*/ 17 w 316"/>
                <a:gd name="T75" fmla="*/ 1 h 264"/>
                <a:gd name="T76" fmla="*/ 15 w 316"/>
                <a:gd name="T77" fmla="*/ 1 h 264"/>
                <a:gd name="T78" fmla="*/ 12 w 316"/>
                <a:gd name="T79" fmla="*/ 1 h 264"/>
                <a:gd name="T80" fmla="*/ 9 w 316"/>
                <a:gd name="T81" fmla="*/ 1 h 264"/>
                <a:gd name="T82" fmla="*/ 7 w 316"/>
                <a:gd name="T83" fmla="*/ 0 h 264"/>
                <a:gd name="T84" fmla="*/ 2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6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7" y="257"/>
                  </a:lnTo>
                  <a:lnTo>
                    <a:pt x="173" y="253"/>
                  </a:lnTo>
                  <a:lnTo>
                    <a:pt x="180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9" y="204"/>
                  </a:lnTo>
                  <a:lnTo>
                    <a:pt x="259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4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7" y="253"/>
                  </a:lnTo>
                  <a:lnTo>
                    <a:pt x="254" y="257"/>
                  </a:lnTo>
                  <a:lnTo>
                    <a:pt x="255" y="264"/>
                  </a:lnTo>
                  <a:lnTo>
                    <a:pt x="300" y="264"/>
                  </a:lnTo>
                  <a:lnTo>
                    <a:pt x="305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7" y="173"/>
                  </a:lnTo>
                  <a:lnTo>
                    <a:pt x="299" y="160"/>
                  </a:lnTo>
                  <a:lnTo>
                    <a:pt x="290" y="151"/>
                  </a:lnTo>
                  <a:lnTo>
                    <a:pt x="281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6" y="148"/>
                  </a:lnTo>
                  <a:lnTo>
                    <a:pt x="223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8" y="184"/>
                  </a:lnTo>
                  <a:lnTo>
                    <a:pt x="181" y="188"/>
                  </a:lnTo>
                  <a:lnTo>
                    <a:pt x="169" y="197"/>
                  </a:lnTo>
                  <a:lnTo>
                    <a:pt x="155" y="206"/>
                  </a:lnTo>
                  <a:lnTo>
                    <a:pt x="143" y="211"/>
                  </a:lnTo>
                  <a:lnTo>
                    <a:pt x="131" y="217"/>
                  </a:lnTo>
                  <a:lnTo>
                    <a:pt x="119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9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1" y="155"/>
                  </a:lnTo>
                  <a:lnTo>
                    <a:pt x="41" y="140"/>
                  </a:lnTo>
                  <a:lnTo>
                    <a:pt x="41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6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8" y="66"/>
                  </a:lnTo>
                  <a:lnTo>
                    <a:pt x="110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2" y="89"/>
                  </a:lnTo>
                  <a:lnTo>
                    <a:pt x="166" y="106"/>
                  </a:lnTo>
                  <a:lnTo>
                    <a:pt x="167" y="120"/>
                  </a:lnTo>
                  <a:lnTo>
                    <a:pt x="164" y="135"/>
                  </a:lnTo>
                  <a:lnTo>
                    <a:pt x="162" y="146"/>
                  </a:lnTo>
                  <a:lnTo>
                    <a:pt x="159" y="157"/>
                  </a:lnTo>
                  <a:lnTo>
                    <a:pt x="161" y="158"/>
                  </a:lnTo>
                  <a:lnTo>
                    <a:pt x="162" y="162"/>
                  </a:lnTo>
                  <a:lnTo>
                    <a:pt x="164" y="164"/>
                  </a:lnTo>
                  <a:lnTo>
                    <a:pt x="167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6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5" y="137"/>
                  </a:lnTo>
                  <a:lnTo>
                    <a:pt x="211" y="120"/>
                  </a:lnTo>
                  <a:lnTo>
                    <a:pt x="217" y="104"/>
                  </a:lnTo>
                  <a:lnTo>
                    <a:pt x="224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4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6" y="60"/>
                  </a:lnTo>
                  <a:lnTo>
                    <a:pt x="295" y="51"/>
                  </a:lnTo>
                  <a:lnTo>
                    <a:pt x="300" y="44"/>
                  </a:lnTo>
                  <a:lnTo>
                    <a:pt x="305" y="35"/>
                  </a:lnTo>
                  <a:lnTo>
                    <a:pt x="311" y="20"/>
                  </a:lnTo>
                  <a:lnTo>
                    <a:pt x="312" y="15"/>
                  </a:lnTo>
                  <a:lnTo>
                    <a:pt x="312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7" y="6"/>
                  </a:lnTo>
                  <a:lnTo>
                    <a:pt x="299" y="9"/>
                  </a:lnTo>
                  <a:lnTo>
                    <a:pt x="293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7" y="22"/>
                  </a:lnTo>
                  <a:lnTo>
                    <a:pt x="255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7" y="22"/>
                  </a:lnTo>
                  <a:lnTo>
                    <a:pt x="198" y="20"/>
                  </a:lnTo>
                  <a:lnTo>
                    <a:pt x="181" y="16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05" y="0"/>
                  </a:lnTo>
                  <a:lnTo>
                    <a:pt x="85" y="4"/>
                  </a:lnTo>
                  <a:lnTo>
                    <a:pt x="50" y="15"/>
                  </a:lnTo>
                  <a:lnTo>
                    <a:pt x="24" y="22"/>
                  </a:lnTo>
                  <a:lnTo>
                    <a:pt x="12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7" name="Freeform 38"/>
            <p:cNvSpPr>
              <a:spLocks/>
            </p:cNvSpPr>
            <p:nvPr/>
          </p:nvSpPr>
          <p:spPr bwMode="auto">
            <a:xfrm rot="-5400000">
              <a:off x="340" y="2986"/>
              <a:ext cx="339" cy="132"/>
            </a:xfrm>
            <a:custGeom>
              <a:avLst/>
              <a:gdLst>
                <a:gd name="T0" fmla="*/ 37 w 588"/>
                <a:gd name="T1" fmla="*/ 0 h 264"/>
                <a:gd name="T2" fmla="*/ 36 w 588"/>
                <a:gd name="T3" fmla="*/ 1 h 264"/>
                <a:gd name="T4" fmla="*/ 33 w 588"/>
                <a:gd name="T5" fmla="*/ 1 h 264"/>
                <a:gd name="T6" fmla="*/ 28 w 588"/>
                <a:gd name="T7" fmla="*/ 1 h 264"/>
                <a:gd name="T8" fmla="*/ 24 w 588"/>
                <a:gd name="T9" fmla="*/ 1 h 264"/>
                <a:gd name="T10" fmla="*/ 20 w 588"/>
                <a:gd name="T11" fmla="*/ 1 h 264"/>
                <a:gd name="T12" fmla="*/ 17 w 588"/>
                <a:gd name="T13" fmla="*/ 1 h 264"/>
                <a:gd name="T14" fmla="*/ 18 w 588"/>
                <a:gd name="T15" fmla="*/ 1 h 264"/>
                <a:gd name="T16" fmla="*/ 20 w 588"/>
                <a:gd name="T17" fmla="*/ 2 h 264"/>
                <a:gd name="T18" fmla="*/ 22 w 588"/>
                <a:gd name="T19" fmla="*/ 2 h 264"/>
                <a:gd name="T20" fmla="*/ 23 w 588"/>
                <a:gd name="T21" fmla="*/ 2 h 264"/>
                <a:gd name="T22" fmla="*/ 24 w 588"/>
                <a:gd name="T23" fmla="*/ 4 h 264"/>
                <a:gd name="T24" fmla="*/ 26 w 588"/>
                <a:gd name="T25" fmla="*/ 5 h 264"/>
                <a:gd name="T26" fmla="*/ 27 w 588"/>
                <a:gd name="T27" fmla="*/ 5 h 264"/>
                <a:gd name="T28" fmla="*/ 27 w 588"/>
                <a:gd name="T29" fmla="*/ 4 h 264"/>
                <a:gd name="T30" fmla="*/ 27 w 588"/>
                <a:gd name="T31" fmla="*/ 3 h 264"/>
                <a:gd name="T32" fmla="*/ 27 w 588"/>
                <a:gd name="T33" fmla="*/ 2 h 264"/>
                <a:gd name="T34" fmla="*/ 29 w 588"/>
                <a:gd name="T35" fmla="*/ 2 h 264"/>
                <a:gd name="T36" fmla="*/ 32 w 588"/>
                <a:gd name="T37" fmla="*/ 2 h 264"/>
                <a:gd name="T38" fmla="*/ 33 w 588"/>
                <a:gd name="T39" fmla="*/ 2 h 264"/>
                <a:gd name="T40" fmla="*/ 35 w 588"/>
                <a:gd name="T41" fmla="*/ 4 h 264"/>
                <a:gd name="T42" fmla="*/ 35 w 588"/>
                <a:gd name="T43" fmla="*/ 5 h 264"/>
                <a:gd name="T44" fmla="*/ 33 w 588"/>
                <a:gd name="T45" fmla="*/ 6 h 264"/>
                <a:gd name="T46" fmla="*/ 31 w 588"/>
                <a:gd name="T47" fmla="*/ 6 h 264"/>
                <a:gd name="T48" fmla="*/ 28 w 588"/>
                <a:gd name="T49" fmla="*/ 6 h 264"/>
                <a:gd name="T50" fmla="*/ 19 w 588"/>
                <a:gd name="T51" fmla="*/ 3 h 264"/>
                <a:gd name="T52" fmla="*/ 10 w 588"/>
                <a:gd name="T53" fmla="*/ 1 h 264"/>
                <a:gd name="T54" fmla="*/ 6 w 588"/>
                <a:gd name="T55" fmla="*/ 1 h 264"/>
                <a:gd name="T56" fmla="*/ 3 w 588"/>
                <a:gd name="T57" fmla="*/ 1 h 264"/>
                <a:gd name="T58" fmla="*/ 1 w 588"/>
                <a:gd name="T59" fmla="*/ 2 h 264"/>
                <a:gd name="T60" fmla="*/ 0 w 588"/>
                <a:gd name="T61" fmla="*/ 5 h 264"/>
                <a:gd name="T62" fmla="*/ 24 w 588"/>
                <a:gd name="T63" fmla="*/ 7 h 264"/>
                <a:gd name="T64" fmla="*/ 23 w 588"/>
                <a:gd name="T65" fmla="*/ 7 h 264"/>
                <a:gd name="T66" fmla="*/ 21 w 588"/>
                <a:gd name="T67" fmla="*/ 7 h 264"/>
                <a:gd name="T68" fmla="*/ 20 w 588"/>
                <a:gd name="T69" fmla="*/ 6 h 264"/>
                <a:gd name="T70" fmla="*/ 18 w 588"/>
                <a:gd name="T71" fmla="*/ 6 h 264"/>
                <a:gd name="T72" fmla="*/ 17 w 588"/>
                <a:gd name="T73" fmla="*/ 5 h 264"/>
                <a:gd name="T74" fmla="*/ 17 w 588"/>
                <a:gd name="T75" fmla="*/ 6 h 264"/>
                <a:gd name="T76" fmla="*/ 17 w 588"/>
                <a:gd name="T77" fmla="*/ 7 h 264"/>
                <a:gd name="T78" fmla="*/ 15 w 588"/>
                <a:gd name="T79" fmla="*/ 7 h 264"/>
                <a:gd name="T80" fmla="*/ 14 w 588"/>
                <a:gd name="T81" fmla="*/ 7 h 264"/>
                <a:gd name="T82" fmla="*/ 14 w 588"/>
                <a:gd name="T83" fmla="*/ 5 h 264"/>
                <a:gd name="T84" fmla="*/ 13 w 588"/>
                <a:gd name="T85" fmla="*/ 4 h 264"/>
                <a:gd name="T86" fmla="*/ 12 w 588"/>
                <a:gd name="T87" fmla="*/ 3 h 264"/>
                <a:gd name="T88" fmla="*/ 10 w 588"/>
                <a:gd name="T89" fmla="*/ 4 h 264"/>
                <a:gd name="T90" fmla="*/ 11 w 588"/>
                <a:gd name="T91" fmla="*/ 5 h 264"/>
                <a:gd name="T92" fmla="*/ 9 w 588"/>
                <a:gd name="T93" fmla="*/ 6 h 264"/>
                <a:gd name="T94" fmla="*/ 7 w 588"/>
                <a:gd name="T95" fmla="*/ 6 h 264"/>
                <a:gd name="T96" fmla="*/ 4 w 588"/>
                <a:gd name="T97" fmla="*/ 6 h 264"/>
                <a:gd name="T98" fmla="*/ 3 w 588"/>
                <a:gd name="T99" fmla="*/ 5 h 264"/>
                <a:gd name="T100" fmla="*/ 3 w 588"/>
                <a:gd name="T101" fmla="*/ 3 h 264"/>
                <a:gd name="T102" fmla="*/ 5 w 588"/>
                <a:gd name="T103" fmla="*/ 2 h 264"/>
                <a:gd name="T104" fmla="*/ 8 w 588"/>
                <a:gd name="T105" fmla="*/ 2 h 264"/>
                <a:gd name="T106" fmla="*/ 14 w 588"/>
                <a:gd name="T107" fmla="*/ 3 h 264"/>
                <a:gd name="T108" fmla="*/ 27 w 588"/>
                <a:gd name="T109" fmla="*/ 8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426" y="264"/>
                  </a:moveTo>
                  <a:lnTo>
                    <a:pt x="549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8" y="7"/>
                  </a:lnTo>
                  <a:lnTo>
                    <a:pt x="573" y="15"/>
                  </a:lnTo>
                  <a:lnTo>
                    <a:pt x="569" y="18"/>
                  </a:lnTo>
                  <a:lnTo>
                    <a:pt x="566" y="20"/>
                  </a:lnTo>
                  <a:lnTo>
                    <a:pt x="561" y="22"/>
                  </a:lnTo>
                  <a:lnTo>
                    <a:pt x="556" y="22"/>
                  </a:lnTo>
                  <a:lnTo>
                    <a:pt x="544" y="16"/>
                  </a:lnTo>
                  <a:lnTo>
                    <a:pt x="526" y="9"/>
                  </a:lnTo>
                  <a:lnTo>
                    <a:pt x="506" y="6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7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7" y="20"/>
                  </a:lnTo>
                  <a:lnTo>
                    <a:pt x="376" y="20"/>
                  </a:lnTo>
                  <a:lnTo>
                    <a:pt x="366" y="22"/>
                  </a:lnTo>
                  <a:lnTo>
                    <a:pt x="352" y="20"/>
                  </a:lnTo>
                  <a:lnTo>
                    <a:pt x="330" y="18"/>
                  </a:lnTo>
                  <a:lnTo>
                    <a:pt x="307" y="15"/>
                  </a:lnTo>
                  <a:lnTo>
                    <a:pt x="293" y="7"/>
                  </a:lnTo>
                  <a:lnTo>
                    <a:pt x="280" y="4"/>
                  </a:lnTo>
                  <a:lnTo>
                    <a:pt x="276" y="7"/>
                  </a:lnTo>
                  <a:lnTo>
                    <a:pt x="274" y="11"/>
                  </a:lnTo>
                  <a:lnTo>
                    <a:pt x="273" y="13"/>
                  </a:lnTo>
                  <a:lnTo>
                    <a:pt x="273" y="16"/>
                  </a:lnTo>
                  <a:lnTo>
                    <a:pt x="278" y="33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0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7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6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8" y="102"/>
                  </a:lnTo>
                  <a:lnTo>
                    <a:pt x="373" y="120"/>
                  </a:lnTo>
                  <a:lnTo>
                    <a:pt x="376" y="129"/>
                  </a:lnTo>
                  <a:lnTo>
                    <a:pt x="381" y="140"/>
                  </a:lnTo>
                  <a:lnTo>
                    <a:pt x="390" y="149"/>
                  </a:lnTo>
                  <a:lnTo>
                    <a:pt x="400" y="157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19" y="166"/>
                  </a:lnTo>
                  <a:lnTo>
                    <a:pt x="425" y="168"/>
                  </a:lnTo>
                  <a:lnTo>
                    <a:pt x="428" y="166"/>
                  </a:lnTo>
                  <a:lnTo>
                    <a:pt x="430" y="164"/>
                  </a:lnTo>
                  <a:lnTo>
                    <a:pt x="431" y="160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4"/>
                  </a:lnTo>
                  <a:lnTo>
                    <a:pt x="425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7"/>
                  </a:lnTo>
                  <a:lnTo>
                    <a:pt x="419" y="100"/>
                  </a:lnTo>
                  <a:lnTo>
                    <a:pt x="423" y="93"/>
                  </a:lnTo>
                  <a:lnTo>
                    <a:pt x="425" y="87"/>
                  </a:lnTo>
                  <a:lnTo>
                    <a:pt x="428" y="84"/>
                  </a:lnTo>
                  <a:lnTo>
                    <a:pt x="433" y="78"/>
                  </a:lnTo>
                  <a:lnTo>
                    <a:pt x="437" y="75"/>
                  </a:lnTo>
                  <a:lnTo>
                    <a:pt x="447" y="71"/>
                  </a:lnTo>
                  <a:lnTo>
                    <a:pt x="459" y="67"/>
                  </a:lnTo>
                  <a:lnTo>
                    <a:pt x="469" y="66"/>
                  </a:lnTo>
                  <a:lnTo>
                    <a:pt x="481" y="66"/>
                  </a:lnTo>
                  <a:lnTo>
                    <a:pt x="495" y="67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6"/>
                  </a:lnTo>
                  <a:lnTo>
                    <a:pt x="545" y="117"/>
                  </a:lnTo>
                  <a:lnTo>
                    <a:pt x="549" y="129"/>
                  </a:lnTo>
                  <a:lnTo>
                    <a:pt x="550" y="142"/>
                  </a:lnTo>
                  <a:lnTo>
                    <a:pt x="549" y="151"/>
                  </a:lnTo>
                  <a:lnTo>
                    <a:pt x="547" y="162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2"/>
                  </a:lnTo>
                  <a:lnTo>
                    <a:pt x="518" y="209"/>
                  </a:lnTo>
                  <a:lnTo>
                    <a:pt x="514" y="213"/>
                  </a:lnTo>
                  <a:lnTo>
                    <a:pt x="507" y="217"/>
                  </a:lnTo>
                  <a:lnTo>
                    <a:pt x="502" y="219"/>
                  </a:lnTo>
                  <a:lnTo>
                    <a:pt x="495" y="220"/>
                  </a:lnTo>
                  <a:lnTo>
                    <a:pt x="478" y="222"/>
                  </a:lnTo>
                  <a:lnTo>
                    <a:pt x="462" y="220"/>
                  </a:lnTo>
                  <a:lnTo>
                    <a:pt x="445" y="215"/>
                  </a:lnTo>
                  <a:lnTo>
                    <a:pt x="438" y="211"/>
                  </a:lnTo>
                  <a:lnTo>
                    <a:pt x="433" y="208"/>
                  </a:lnTo>
                  <a:lnTo>
                    <a:pt x="423" y="200"/>
                  </a:lnTo>
                  <a:lnTo>
                    <a:pt x="387" y="177"/>
                  </a:lnTo>
                  <a:lnTo>
                    <a:pt x="347" y="148"/>
                  </a:lnTo>
                  <a:lnTo>
                    <a:pt x="305" y="117"/>
                  </a:lnTo>
                  <a:lnTo>
                    <a:pt x="264" y="87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6" y="26"/>
                  </a:lnTo>
                  <a:lnTo>
                    <a:pt x="148" y="16"/>
                  </a:lnTo>
                  <a:lnTo>
                    <a:pt x="133" y="11"/>
                  </a:lnTo>
                  <a:lnTo>
                    <a:pt x="117" y="6"/>
                  </a:lnTo>
                  <a:lnTo>
                    <a:pt x="98" y="6"/>
                  </a:lnTo>
                  <a:lnTo>
                    <a:pt x="79" y="9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29" y="42"/>
                  </a:lnTo>
                  <a:lnTo>
                    <a:pt x="21" y="53"/>
                  </a:lnTo>
                  <a:lnTo>
                    <a:pt x="14" y="64"/>
                  </a:lnTo>
                  <a:lnTo>
                    <a:pt x="7" y="77"/>
                  </a:lnTo>
                  <a:lnTo>
                    <a:pt x="5" y="84"/>
                  </a:lnTo>
                  <a:lnTo>
                    <a:pt x="0" y="89"/>
                  </a:lnTo>
                  <a:lnTo>
                    <a:pt x="0" y="189"/>
                  </a:lnTo>
                  <a:lnTo>
                    <a:pt x="55" y="264"/>
                  </a:lnTo>
                  <a:lnTo>
                    <a:pt x="388" y="264"/>
                  </a:lnTo>
                  <a:lnTo>
                    <a:pt x="387" y="259"/>
                  </a:lnTo>
                  <a:lnTo>
                    <a:pt x="383" y="255"/>
                  </a:lnTo>
                  <a:lnTo>
                    <a:pt x="380" y="251"/>
                  </a:lnTo>
                  <a:lnTo>
                    <a:pt x="376" y="249"/>
                  </a:lnTo>
                  <a:lnTo>
                    <a:pt x="373" y="246"/>
                  </a:lnTo>
                  <a:lnTo>
                    <a:pt x="368" y="244"/>
                  </a:lnTo>
                  <a:lnTo>
                    <a:pt x="355" y="239"/>
                  </a:lnTo>
                  <a:lnTo>
                    <a:pt x="343" y="237"/>
                  </a:lnTo>
                  <a:lnTo>
                    <a:pt x="331" y="239"/>
                  </a:lnTo>
                  <a:lnTo>
                    <a:pt x="321" y="242"/>
                  </a:lnTo>
                  <a:lnTo>
                    <a:pt x="318" y="240"/>
                  </a:lnTo>
                  <a:lnTo>
                    <a:pt x="316" y="239"/>
                  </a:lnTo>
                  <a:lnTo>
                    <a:pt x="312" y="228"/>
                  </a:lnTo>
                  <a:lnTo>
                    <a:pt x="307" y="217"/>
                  </a:lnTo>
                  <a:lnTo>
                    <a:pt x="302" y="211"/>
                  </a:lnTo>
                  <a:lnTo>
                    <a:pt x="299" y="206"/>
                  </a:lnTo>
                  <a:lnTo>
                    <a:pt x="293" y="202"/>
                  </a:lnTo>
                  <a:lnTo>
                    <a:pt x="286" y="198"/>
                  </a:lnTo>
                  <a:lnTo>
                    <a:pt x="283" y="193"/>
                  </a:lnTo>
                  <a:lnTo>
                    <a:pt x="278" y="191"/>
                  </a:lnTo>
                  <a:lnTo>
                    <a:pt x="271" y="189"/>
                  </a:lnTo>
                  <a:lnTo>
                    <a:pt x="264" y="189"/>
                  </a:lnTo>
                  <a:lnTo>
                    <a:pt x="262" y="191"/>
                  </a:lnTo>
                  <a:lnTo>
                    <a:pt x="259" y="193"/>
                  </a:lnTo>
                  <a:lnTo>
                    <a:pt x="259" y="208"/>
                  </a:lnTo>
                  <a:lnTo>
                    <a:pt x="266" y="219"/>
                  </a:lnTo>
                  <a:lnTo>
                    <a:pt x="269" y="229"/>
                  </a:lnTo>
                  <a:lnTo>
                    <a:pt x="268" y="233"/>
                  </a:lnTo>
                  <a:lnTo>
                    <a:pt x="268" y="237"/>
                  </a:lnTo>
                  <a:lnTo>
                    <a:pt x="262" y="242"/>
                  </a:lnTo>
                  <a:lnTo>
                    <a:pt x="255" y="246"/>
                  </a:lnTo>
                  <a:lnTo>
                    <a:pt x="250" y="248"/>
                  </a:lnTo>
                  <a:lnTo>
                    <a:pt x="243" y="248"/>
                  </a:lnTo>
                  <a:lnTo>
                    <a:pt x="236" y="246"/>
                  </a:lnTo>
                  <a:lnTo>
                    <a:pt x="231" y="244"/>
                  </a:lnTo>
                  <a:lnTo>
                    <a:pt x="226" y="240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6" y="215"/>
                  </a:lnTo>
                  <a:lnTo>
                    <a:pt x="228" y="208"/>
                  </a:lnTo>
                  <a:lnTo>
                    <a:pt x="228" y="198"/>
                  </a:lnTo>
                  <a:lnTo>
                    <a:pt x="226" y="184"/>
                  </a:lnTo>
                  <a:lnTo>
                    <a:pt x="221" y="164"/>
                  </a:lnTo>
                  <a:lnTo>
                    <a:pt x="212" y="153"/>
                  </a:lnTo>
                  <a:lnTo>
                    <a:pt x="204" y="142"/>
                  </a:lnTo>
                  <a:lnTo>
                    <a:pt x="198" y="137"/>
                  </a:lnTo>
                  <a:lnTo>
                    <a:pt x="193" y="133"/>
                  </a:lnTo>
                  <a:lnTo>
                    <a:pt x="188" y="131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1" y="124"/>
                  </a:lnTo>
                  <a:lnTo>
                    <a:pt x="167" y="128"/>
                  </a:lnTo>
                  <a:lnTo>
                    <a:pt x="166" y="133"/>
                  </a:lnTo>
                  <a:lnTo>
                    <a:pt x="166" y="138"/>
                  </a:lnTo>
                  <a:lnTo>
                    <a:pt x="169" y="148"/>
                  </a:lnTo>
                  <a:lnTo>
                    <a:pt x="173" y="157"/>
                  </a:lnTo>
                  <a:lnTo>
                    <a:pt x="174" y="168"/>
                  </a:lnTo>
                  <a:lnTo>
                    <a:pt x="174" y="180"/>
                  </a:lnTo>
                  <a:lnTo>
                    <a:pt x="167" y="195"/>
                  </a:lnTo>
                  <a:lnTo>
                    <a:pt x="159" y="206"/>
                  </a:lnTo>
                  <a:lnTo>
                    <a:pt x="154" y="211"/>
                  </a:lnTo>
                  <a:lnTo>
                    <a:pt x="148" y="215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21" y="222"/>
                  </a:lnTo>
                  <a:lnTo>
                    <a:pt x="109" y="222"/>
                  </a:lnTo>
                  <a:lnTo>
                    <a:pt x="98" y="220"/>
                  </a:lnTo>
                  <a:lnTo>
                    <a:pt x="86" y="219"/>
                  </a:lnTo>
                  <a:lnTo>
                    <a:pt x="79" y="215"/>
                  </a:lnTo>
                  <a:lnTo>
                    <a:pt x="69" y="206"/>
                  </a:lnTo>
                  <a:lnTo>
                    <a:pt x="62" y="197"/>
                  </a:lnTo>
                  <a:lnTo>
                    <a:pt x="55" y="184"/>
                  </a:lnTo>
                  <a:lnTo>
                    <a:pt x="52" y="173"/>
                  </a:lnTo>
                  <a:lnTo>
                    <a:pt x="48" y="160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9"/>
                  </a:lnTo>
                  <a:lnTo>
                    <a:pt x="60" y="97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3"/>
                  </a:lnTo>
                  <a:lnTo>
                    <a:pt x="93" y="67"/>
                  </a:lnTo>
                  <a:lnTo>
                    <a:pt x="105" y="66"/>
                  </a:lnTo>
                  <a:lnTo>
                    <a:pt x="117" y="66"/>
                  </a:lnTo>
                  <a:lnTo>
                    <a:pt x="123" y="66"/>
                  </a:lnTo>
                  <a:lnTo>
                    <a:pt x="131" y="66"/>
                  </a:lnTo>
                  <a:lnTo>
                    <a:pt x="143" y="71"/>
                  </a:lnTo>
                  <a:lnTo>
                    <a:pt x="162" y="80"/>
                  </a:lnTo>
                  <a:lnTo>
                    <a:pt x="221" y="120"/>
                  </a:lnTo>
                  <a:lnTo>
                    <a:pt x="286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8" name="Freeform 39"/>
            <p:cNvSpPr>
              <a:spLocks/>
            </p:cNvSpPr>
            <p:nvPr/>
          </p:nvSpPr>
          <p:spPr bwMode="auto">
            <a:xfrm rot="-5400000">
              <a:off x="474" y="2987"/>
              <a:ext cx="339" cy="131"/>
            </a:xfrm>
            <a:custGeom>
              <a:avLst/>
              <a:gdLst>
                <a:gd name="T0" fmla="*/ 37 w 588"/>
                <a:gd name="T1" fmla="*/ 8 h 262"/>
                <a:gd name="T2" fmla="*/ 36 w 588"/>
                <a:gd name="T3" fmla="*/ 7 h 262"/>
                <a:gd name="T4" fmla="*/ 33 w 588"/>
                <a:gd name="T5" fmla="*/ 7 h 262"/>
                <a:gd name="T6" fmla="*/ 28 w 588"/>
                <a:gd name="T7" fmla="*/ 8 h 262"/>
                <a:gd name="T8" fmla="*/ 22 w 588"/>
                <a:gd name="T9" fmla="*/ 7 h 262"/>
                <a:gd name="T10" fmla="*/ 18 w 588"/>
                <a:gd name="T11" fmla="*/ 8 h 262"/>
                <a:gd name="T12" fmla="*/ 17 w 588"/>
                <a:gd name="T13" fmla="*/ 7 h 262"/>
                <a:gd name="T14" fmla="*/ 19 w 588"/>
                <a:gd name="T15" fmla="*/ 6 h 262"/>
                <a:gd name="T16" fmla="*/ 21 w 588"/>
                <a:gd name="T17" fmla="*/ 5 h 262"/>
                <a:gd name="T18" fmla="*/ 23 w 588"/>
                <a:gd name="T19" fmla="*/ 5 h 262"/>
                <a:gd name="T20" fmla="*/ 23 w 588"/>
                <a:gd name="T21" fmla="*/ 5 h 262"/>
                <a:gd name="T22" fmla="*/ 25 w 588"/>
                <a:gd name="T23" fmla="*/ 3 h 262"/>
                <a:gd name="T24" fmla="*/ 27 w 588"/>
                <a:gd name="T25" fmla="*/ 3 h 262"/>
                <a:gd name="T26" fmla="*/ 27 w 588"/>
                <a:gd name="T27" fmla="*/ 3 h 262"/>
                <a:gd name="T28" fmla="*/ 27 w 588"/>
                <a:gd name="T29" fmla="*/ 4 h 262"/>
                <a:gd name="T30" fmla="*/ 27 w 588"/>
                <a:gd name="T31" fmla="*/ 5 h 262"/>
                <a:gd name="T32" fmla="*/ 28 w 588"/>
                <a:gd name="T33" fmla="*/ 5 h 262"/>
                <a:gd name="T34" fmla="*/ 30 w 588"/>
                <a:gd name="T35" fmla="*/ 6 h 262"/>
                <a:gd name="T36" fmla="*/ 32 w 588"/>
                <a:gd name="T37" fmla="*/ 6 h 262"/>
                <a:gd name="T38" fmla="*/ 35 w 588"/>
                <a:gd name="T39" fmla="*/ 4 h 262"/>
                <a:gd name="T40" fmla="*/ 35 w 588"/>
                <a:gd name="T41" fmla="*/ 3 h 262"/>
                <a:gd name="T42" fmla="*/ 33 w 588"/>
                <a:gd name="T43" fmla="*/ 1 h 262"/>
                <a:gd name="T44" fmla="*/ 31 w 588"/>
                <a:gd name="T45" fmla="*/ 1 h 262"/>
                <a:gd name="T46" fmla="*/ 28 w 588"/>
                <a:gd name="T47" fmla="*/ 1 h 262"/>
                <a:gd name="T48" fmla="*/ 19 w 588"/>
                <a:gd name="T49" fmla="*/ 4 h 262"/>
                <a:gd name="T50" fmla="*/ 10 w 588"/>
                <a:gd name="T51" fmla="*/ 7 h 262"/>
                <a:gd name="T52" fmla="*/ 6 w 588"/>
                <a:gd name="T53" fmla="*/ 8 h 262"/>
                <a:gd name="T54" fmla="*/ 3 w 588"/>
                <a:gd name="T55" fmla="*/ 7 h 262"/>
                <a:gd name="T56" fmla="*/ 1 w 588"/>
                <a:gd name="T57" fmla="*/ 6 h 262"/>
                <a:gd name="T58" fmla="*/ 0 w 588"/>
                <a:gd name="T59" fmla="*/ 2 h 262"/>
                <a:gd name="T60" fmla="*/ 24 w 588"/>
                <a:gd name="T61" fmla="*/ 1 h 262"/>
                <a:gd name="T62" fmla="*/ 23 w 588"/>
                <a:gd name="T63" fmla="*/ 1 h 262"/>
                <a:gd name="T64" fmla="*/ 21 w 588"/>
                <a:gd name="T65" fmla="*/ 1 h 262"/>
                <a:gd name="T66" fmla="*/ 20 w 588"/>
                <a:gd name="T67" fmla="*/ 1 h 262"/>
                <a:gd name="T68" fmla="*/ 18 w 588"/>
                <a:gd name="T69" fmla="*/ 2 h 262"/>
                <a:gd name="T70" fmla="*/ 17 w 588"/>
                <a:gd name="T71" fmla="*/ 2 h 262"/>
                <a:gd name="T72" fmla="*/ 17 w 588"/>
                <a:gd name="T73" fmla="*/ 1 h 262"/>
                <a:gd name="T74" fmla="*/ 17 w 588"/>
                <a:gd name="T75" fmla="*/ 1 h 262"/>
                <a:gd name="T76" fmla="*/ 15 w 588"/>
                <a:gd name="T77" fmla="*/ 1 h 262"/>
                <a:gd name="T78" fmla="*/ 14 w 588"/>
                <a:gd name="T79" fmla="*/ 1 h 262"/>
                <a:gd name="T80" fmla="*/ 14 w 588"/>
                <a:gd name="T81" fmla="*/ 2 h 262"/>
                <a:gd name="T82" fmla="*/ 13 w 588"/>
                <a:gd name="T83" fmla="*/ 3 h 262"/>
                <a:gd name="T84" fmla="*/ 12 w 588"/>
                <a:gd name="T85" fmla="*/ 4 h 262"/>
                <a:gd name="T86" fmla="*/ 10 w 588"/>
                <a:gd name="T87" fmla="*/ 4 h 262"/>
                <a:gd name="T88" fmla="*/ 11 w 588"/>
                <a:gd name="T89" fmla="*/ 3 h 262"/>
                <a:gd name="T90" fmla="*/ 10 w 588"/>
                <a:gd name="T91" fmla="*/ 1 h 262"/>
                <a:gd name="T92" fmla="*/ 8 w 588"/>
                <a:gd name="T93" fmla="*/ 1 h 262"/>
                <a:gd name="T94" fmla="*/ 6 w 588"/>
                <a:gd name="T95" fmla="*/ 1 h 262"/>
                <a:gd name="T96" fmla="*/ 3 w 588"/>
                <a:gd name="T97" fmla="*/ 2 h 262"/>
                <a:gd name="T98" fmla="*/ 3 w 588"/>
                <a:gd name="T99" fmla="*/ 4 h 262"/>
                <a:gd name="T100" fmla="*/ 4 w 588"/>
                <a:gd name="T101" fmla="*/ 5 h 262"/>
                <a:gd name="T102" fmla="*/ 7 w 588"/>
                <a:gd name="T103" fmla="*/ 6 h 262"/>
                <a:gd name="T104" fmla="*/ 9 w 588"/>
                <a:gd name="T105" fmla="*/ 6 h 262"/>
                <a:gd name="T106" fmla="*/ 22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9" y="0"/>
                  </a:lnTo>
                  <a:lnTo>
                    <a:pt x="588" y="53"/>
                  </a:lnTo>
                  <a:lnTo>
                    <a:pt x="588" y="262"/>
                  </a:lnTo>
                  <a:lnTo>
                    <a:pt x="578" y="255"/>
                  </a:lnTo>
                  <a:lnTo>
                    <a:pt x="573" y="248"/>
                  </a:lnTo>
                  <a:lnTo>
                    <a:pt x="569" y="246"/>
                  </a:lnTo>
                  <a:lnTo>
                    <a:pt x="566" y="244"/>
                  </a:lnTo>
                  <a:lnTo>
                    <a:pt x="561" y="242"/>
                  </a:lnTo>
                  <a:lnTo>
                    <a:pt x="556" y="242"/>
                  </a:lnTo>
                  <a:lnTo>
                    <a:pt x="544" y="246"/>
                  </a:lnTo>
                  <a:lnTo>
                    <a:pt x="526" y="253"/>
                  </a:lnTo>
                  <a:lnTo>
                    <a:pt x="506" y="257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7" y="262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6" y="242"/>
                  </a:lnTo>
                  <a:lnTo>
                    <a:pt x="352" y="242"/>
                  </a:lnTo>
                  <a:lnTo>
                    <a:pt x="330" y="244"/>
                  </a:lnTo>
                  <a:lnTo>
                    <a:pt x="307" y="249"/>
                  </a:lnTo>
                  <a:lnTo>
                    <a:pt x="293" y="255"/>
                  </a:lnTo>
                  <a:lnTo>
                    <a:pt x="280" y="258"/>
                  </a:lnTo>
                  <a:lnTo>
                    <a:pt x="276" y="255"/>
                  </a:lnTo>
                  <a:lnTo>
                    <a:pt x="274" y="253"/>
                  </a:lnTo>
                  <a:lnTo>
                    <a:pt x="273" y="249"/>
                  </a:lnTo>
                  <a:lnTo>
                    <a:pt x="273" y="248"/>
                  </a:lnTo>
                  <a:lnTo>
                    <a:pt x="278" y="231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2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6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7"/>
                  </a:lnTo>
                  <a:lnTo>
                    <a:pt x="352" y="175"/>
                  </a:lnTo>
                  <a:lnTo>
                    <a:pt x="362" y="175"/>
                  </a:lnTo>
                  <a:lnTo>
                    <a:pt x="364" y="173"/>
                  </a:lnTo>
                  <a:lnTo>
                    <a:pt x="366" y="173"/>
                  </a:lnTo>
                  <a:lnTo>
                    <a:pt x="368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1" y="124"/>
                  </a:lnTo>
                  <a:lnTo>
                    <a:pt x="390" y="113"/>
                  </a:lnTo>
                  <a:lnTo>
                    <a:pt x="400" y="106"/>
                  </a:lnTo>
                  <a:lnTo>
                    <a:pt x="409" y="100"/>
                  </a:lnTo>
                  <a:lnTo>
                    <a:pt x="416" y="98"/>
                  </a:lnTo>
                  <a:lnTo>
                    <a:pt x="419" y="96"/>
                  </a:lnTo>
                  <a:lnTo>
                    <a:pt x="425" y="96"/>
                  </a:lnTo>
                  <a:lnTo>
                    <a:pt x="428" y="96"/>
                  </a:lnTo>
                  <a:lnTo>
                    <a:pt x="430" y="100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3"/>
                  </a:lnTo>
                  <a:lnTo>
                    <a:pt x="430" y="118"/>
                  </a:lnTo>
                  <a:lnTo>
                    <a:pt x="425" y="129"/>
                  </a:lnTo>
                  <a:lnTo>
                    <a:pt x="421" y="138"/>
                  </a:lnTo>
                  <a:lnTo>
                    <a:pt x="419" y="147"/>
                  </a:lnTo>
                  <a:lnTo>
                    <a:pt x="419" y="155"/>
                  </a:lnTo>
                  <a:lnTo>
                    <a:pt x="419" y="164"/>
                  </a:lnTo>
                  <a:lnTo>
                    <a:pt x="423" y="169"/>
                  </a:lnTo>
                  <a:lnTo>
                    <a:pt x="425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7" y="187"/>
                  </a:lnTo>
                  <a:lnTo>
                    <a:pt x="447" y="193"/>
                  </a:lnTo>
                  <a:lnTo>
                    <a:pt x="459" y="197"/>
                  </a:lnTo>
                  <a:lnTo>
                    <a:pt x="469" y="197"/>
                  </a:lnTo>
                  <a:lnTo>
                    <a:pt x="481" y="198"/>
                  </a:lnTo>
                  <a:lnTo>
                    <a:pt x="495" y="197"/>
                  </a:lnTo>
                  <a:lnTo>
                    <a:pt x="502" y="197"/>
                  </a:lnTo>
                  <a:lnTo>
                    <a:pt x="511" y="193"/>
                  </a:lnTo>
                  <a:lnTo>
                    <a:pt x="519" y="189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5" y="146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49" y="111"/>
                  </a:lnTo>
                  <a:lnTo>
                    <a:pt x="547" y="102"/>
                  </a:lnTo>
                  <a:lnTo>
                    <a:pt x="542" y="86"/>
                  </a:lnTo>
                  <a:lnTo>
                    <a:pt x="535" y="73"/>
                  </a:lnTo>
                  <a:lnTo>
                    <a:pt x="528" y="62"/>
                  </a:lnTo>
                  <a:lnTo>
                    <a:pt x="518" y="53"/>
                  </a:lnTo>
                  <a:lnTo>
                    <a:pt x="507" y="46"/>
                  </a:lnTo>
                  <a:lnTo>
                    <a:pt x="495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5" y="49"/>
                  </a:lnTo>
                  <a:lnTo>
                    <a:pt x="438" y="51"/>
                  </a:lnTo>
                  <a:lnTo>
                    <a:pt x="433" y="55"/>
                  </a:lnTo>
                  <a:lnTo>
                    <a:pt x="423" y="62"/>
                  </a:lnTo>
                  <a:lnTo>
                    <a:pt x="387" y="87"/>
                  </a:lnTo>
                  <a:lnTo>
                    <a:pt x="347" y="116"/>
                  </a:lnTo>
                  <a:lnTo>
                    <a:pt x="305" y="146"/>
                  </a:lnTo>
                  <a:lnTo>
                    <a:pt x="264" y="177"/>
                  </a:lnTo>
                  <a:lnTo>
                    <a:pt x="224" y="204"/>
                  </a:lnTo>
                  <a:lnTo>
                    <a:pt x="185" y="228"/>
                  </a:lnTo>
                  <a:lnTo>
                    <a:pt x="166" y="237"/>
                  </a:lnTo>
                  <a:lnTo>
                    <a:pt x="148" y="246"/>
                  </a:lnTo>
                  <a:lnTo>
                    <a:pt x="133" y="251"/>
                  </a:lnTo>
                  <a:lnTo>
                    <a:pt x="117" y="257"/>
                  </a:lnTo>
                  <a:lnTo>
                    <a:pt x="98" y="257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1"/>
                  </a:lnTo>
                  <a:lnTo>
                    <a:pt x="29" y="220"/>
                  </a:lnTo>
                  <a:lnTo>
                    <a:pt x="21" y="209"/>
                  </a:lnTo>
                  <a:lnTo>
                    <a:pt x="14" y="198"/>
                  </a:lnTo>
                  <a:lnTo>
                    <a:pt x="7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5" y="0"/>
                  </a:lnTo>
                  <a:lnTo>
                    <a:pt x="388" y="0"/>
                  </a:lnTo>
                  <a:lnTo>
                    <a:pt x="387" y="4"/>
                  </a:lnTo>
                  <a:lnTo>
                    <a:pt x="383" y="9"/>
                  </a:lnTo>
                  <a:lnTo>
                    <a:pt x="380" y="13"/>
                  </a:lnTo>
                  <a:lnTo>
                    <a:pt x="376" y="15"/>
                  </a:lnTo>
                  <a:lnTo>
                    <a:pt x="373" y="16"/>
                  </a:lnTo>
                  <a:lnTo>
                    <a:pt x="368" y="18"/>
                  </a:lnTo>
                  <a:lnTo>
                    <a:pt x="355" y="24"/>
                  </a:lnTo>
                  <a:lnTo>
                    <a:pt x="343" y="25"/>
                  </a:lnTo>
                  <a:lnTo>
                    <a:pt x="331" y="24"/>
                  </a:lnTo>
                  <a:lnTo>
                    <a:pt x="321" y="22"/>
                  </a:lnTo>
                  <a:lnTo>
                    <a:pt x="318" y="24"/>
                  </a:lnTo>
                  <a:lnTo>
                    <a:pt x="316" y="25"/>
                  </a:lnTo>
                  <a:lnTo>
                    <a:pt x="312" y="36"/>
                  </a:lnTo>
                  <a:lnTo>
                    <a:pt x="307" y="47"/>
                  </a:lnTo>
                  <a:lnTo>
                    <a:pt x="302" y="53"/>
                  </a:lnTo>
                  <a:lnTo>
                    <a:pt x="299" y="56"/>
                  </a:lnTo>
                  <a:lnTo>
                    <a:pt x="293" y="62"/>
                  </a:lnTo>
                  <a:lnTo>
                    <a:pt x="286" y="66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62" y="71"/>
                  </a:lnTo>
                  <a:lnTo>
                    <a:pt x="259" y="69"/>
                  </a:lnTo>
                  <a:lnTo>
                    <a:pt x="259" y="56"/>
                  </a:lnTo>
                  <a:lnTo>
                    <a:pt x="266" y="44"/>
                  </a:lnTo>
                  <a:lnTo>
                    <a:pt x="269" y="33"/>
                  </a:lnTo>
                  <a:lnTo>
                    <a:pt x="268" y="29"/>
                  </a:lnTo>
                  <a:lnTo>
                    <a:pt x="268" y="25"/>
                  </a:lnTo>
                  <a:lnTo>
                    <a:pt x="262" y="20"/>
                  </a:lnTo>
                  <a:lnTo>
                    <a:pt x="255" y="18"/>
                  </a:lnTo>
                  <a:lnTo>
                    <a:pt x="250" y="16"/>
                  </a:lnTo>
                  <a:lnTo>
                    <a:pt x="243" y="16"/>
                  </a:lnTo>
                  <a:lnTo>
                    <a:pt x="236" y="18"/>
                  </a:lnTo>
                  <a:lnTo>
                    <a:pt x="231" y="20"/>
                  </a:lnTo>
                  <a:lnTo>
                    <a:pt x="226" y="24"/>
                  </a:lnTo>
                  <a:lnTo>
                    <a:pt x="221" y="29"/>
                  </a:lnTo>
                  <a:lnTo>
                    <a:pt x="224" y="38"/>
                  </a:lnTo>
                  <a:lnTo>
                    <a:pt x="226" y="47"/>
                  </a:lnTo>
                  <a:lnTo>
                    <a:pt x="228" y="55"/>
                  </a:lnTo>
                  <a:lnTo>
                    <a:pt x="228" y="64"/>
                  </a:lnTo>
                  <a:lnTo>
                    <a:pt x="226" y="80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7"/>
                  </a:lnTo>
                  <a:lnTo>
                    <a:pt x="193" y="131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7"/>
                  </a:lnTo>
                  <a:lnTo>
                    <a:pt x="171" y="138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6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6"/>
                  </a:lnTo>
                  <a:lnTo>
                    <a:pt x="173" y="107"/>
                  </a:lnTo>
                  <a:lnTo>
                    <a:pt x="174" y="96"/>
                  </a:lnTo>
                  <a:lnTo>
                    <a:pt x="174" y="82"/>
                  </a:lnTo>
                  <a:lnTo>
                    <a:pt x="167" y="67"/>
                  </a:lnTo>
                  <a:lnTo>
                    <a:pt x="159" y="56"/>
                  </a:lnTo>
                  <a:lnTo>
                    <a:pt x="154" y="53"/>
                  </a:lnTo>
                  <a:lnTo>
                    <a:pt x="148" y="47"/>
                  </a:lnTo>
                  <a:lnTo>
                    <a:pt x="140" y="46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09" y="40"/>
                  </a:lnTo>
                  <a:lnTo>
                    <a:pt x="98" y="42"/>
                  </a:lnTo>
                  <a:lnTo>
                    <a:pt x="86" y="46"/>
                  </a:lnTo>
                  <a:lnTo>
                    <a:pt x="79" y="49"/>
                  </a:lnTo>
                  <a:lnTo>
                    <a:pt x="69" y="56"/>
                  </a:lnTo>
                  <a:lnTo>
                    <a:pt x="62" y="67"/>
                  </a:lnTo>
                  <a:lnTo>
                    <a:pt x="55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5"/>
                  </a:lnTo>
                  <a:lnTo>
                    <a:pt x="60" y="166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91"/>
                  </a:lnTo>
                  <a:lnTo>
                    <a:pt x="93" y="195"/>
                  </a:lnTo>
                  <a:lnTo>
                    <a:pt x="105" y="198"/>
                  </a:lnTo>
                  <a:lnTo>
                    <a:pt x="117" y="198"/>
                  </a:lnTo>
                  <a:lnTo>
                    <a:pt x="123" y="198"/>
                  </a:lnTo>
                  <a:lnTo>
                    <a:pt x="131" y="197"/>
                  </a:lnTo>
                  <a:lnTo>
                    <a:pt x="143" y="193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6" y="96"/>
                  </a:lnTo>
                  <a:lnTo>
                    <a:pt x="354" y="53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49" name="Freeform 40"/>
            <p:cNvSpPr>
              <a:spLocks/>
            </p:cNvSpPr>
            <p:nvPr/>
          </p:nvSpPr>
          <p:spPr bwMode="auto">
            <a:xfrm rot="-5400000">
              <a:off x="340" y="2647"/>
              <a:ext cx="339" cy="132"/>
            </a:xfrm>
            <a:custGeom>
              <a:avLst/>
              <a:gdLst>
                <a:gd name="T0" fmla="*/ 0 w 589"/>
                <a:gd name="T1" fmla="*/ 0 h 264"/>
                <a:gd name="T2" fmla="*/ 1 w 589"/>
                <a:gd name="T3" fmla="*/ 1 h 264"/>
                <a:gd name="T4" fmla="*/ 4 w 589"/>
                <a:gd name="T5" fmla="*/ 1 h 264"/>
                <a:gd name="T6" fmla="*/ 10 w 589"/>
                <a:gd name="T7" fmla="*/ 1 h 264"/>
                <a:gd name="T8" fmla="*/ 13 w 589"/>
                <a:gd name="T9" fmla="*/ 1 h 264"/>
                <a:gd name="T10" fmla="*/ 18 w 589"/>
                <a:gd name="T11" fmla="*/ 1 h 264"/>
                <a:gd name="T12" fmla="*/ 20 w 589"/>
                <a:gd name="T13" fmla="*/ 1 h 264"/>
                <a:gd name="T14" fmla="*/ 19 w 589"/>
                <a:gd name="T15" fmla="*/ 1 h 264"/>
                <a:gd name="T16" fmla="*/ 18 w 589"/>
                <a:gd name="T17" fmla="*/ 2 h 264"/>
                <a:gd name="T18" fmla="*/ 16 w 589"/>
                <a:gd name="T19" fmla="*/ 2 h 264"/>
                <a:gd name="T20" fmla="*/ 14 w 589"/>
                <a:gd name="T21" fmla="*/ 2 h 264"/>
                <a:gd name="T22" fmla="*/ 13 w 589"/>
                <a:gd name="T23" fmla="*/ 4 h 264"/>
                <a:gd name="T24" fmla="*/ 12 w 589"/>
                <a:gd name="T25" fmla="*/ 5 h 264"/>
                <a:gd name="T26" fmla="*/ 10 w 589"/>
                <a:gd name="T27" fmla="*/ 5 h 264"/>
                <a:gd name="T28" fmla="*/ 10 w 589"/>
                <a:gd name="T29" fmla="*/ 4 h 264"/>
                <a:gd name="T30" fmla="*/ 10 w 589"/>
                <a:gd name="T31" fmla="*/ 3 h 264"/>
                <a:gd name="T32" fmla="*/ 10 w 589"/>
                <a:gd name="T33" fmla="*/ 2 h 264"/>
                <a:gd name="T34" fmla="*/ 9 w 589"/>
                <a:gd name="T35" fmla="*/ 2 h 264"/>
                <a:gd name="T36" fmla="*/ 6 w 589"/>
                <a:gd name="T37" fmla="*/ 2 h 264"/>
                <a:gd name="T38" fmla="*/ 4 w 589"/>
                <a:gd name="T39" fmla="*/ 2 h 264"/>
                <a:gd name="T40" fmla="*/ 2 w 589"/>
                <a:gd name="T41" fmla="*/ 4 h 264"/>
                <a:gd name="T42" fmla="*/ 3 w 589"/>
                <a:gd name="T43" fmla="*/ 5 h 264"/>
                <a:gd name="T44" fmla="*/ 5 w 589"/>
                <a:gd name="T45" fmla="*/ 6 h 264"/>
                <a:gd name="T46" fmla="*/ 7 w 589"/>
                <a:gd name="T47" fmla="*/ 6 h 264"/>
                <a:gd name="T48" fmla="*/ 10 w 589"/>
                <a:gd name="T49" fmla="*/ 6 h 264"/>
                <a:gd name="T50" fmla="*/ 18 w 589"/>
                <a:gd name="T51" fmla="*/ 3 h 264"/>
                <a:gd name="T52" fmla="*/ 26 w 589"/>
                <a:gd name="T53" fmla="*/ 1 h 264"/>
                <a:gd name="T54" fmla="*/ 31 w 589"/>
                <a:gd name="T55" fmla="*/ 1 h 264"/>
                <a:gd name="T56" fmla="*/ 34 w 589"/>
                <a:gd name="T57" fmla="*/ 1 h 264"/>
                <a:gd name="T58" fmla="*/ 36 w 589"/>
                <a:gd name="T59" fmla="*/ 2 h 264"/>
                <a:gd name="T60" fmla="*/ 37 w 589"/>
                <a:gd name="T61" fmla="*/ 5 h 264"/>
                <a:gd name="T62" fmla="*/ 13 w 589"/>
                <a:gd name="T63" fmla="*/ 7 h 264"/>
                <a:gd name="T64" fmla="*/ 14 w 589"/>
                <a:gd name="T65" fmla="*/ 7 h 264"/>
                <a:gd name="T66" fmla="*/ 17 w 589"/>
                <a:gd name="T67" fmla="*/ 7 h 264"/>
                <a:gd name="T68" fmla="*/ 18 w 589"/>
                <a:gd name="T69" fmla="*/ 6 h 264"/>
                <a:gd name="T70" fmla="*/ 19 w 589"/>
                <a:gd name="T71" fmla="*/ 6 h 264"/>
                <a:gd name="T72" fmla="*/ 21 w 589"/>
                <a:gd name="T73" fmla="*/ 5 h 264"/>
                <a:gd name="T74" fmla="*/ 21 w 589"/>
                <a:gd name="T75" fmla="*/ 6 h 264"/>
                <a:gd name="T76" fmla="*/ 21 w 589"/>
                <a:gd name="T77" fmla="*/ 7 h 264"/>
                <a:gd name="T78" fmla="*/ 22 w 589"/>
                <a:gd name="T79" fmla="*/ 7 h 264"/>
                <a:gd name="T80" fmla="*/ 23 w 589"/>
                <a:gd name="T81" fmla="*/ 7 h 264"/>
                <a:gd name="T82" fmla="*/ 23 w 589"/>
                <a:gd name="T83" fmla="*/ 5 h 264"/>
                <a:gd name="T84" fmla="*/ 25 w 589"/>
                <a:gd name="T85" fmla="*/ 4 h 264"/>
                <a:gd name="T86" fmla="*/ 26 w 589"/>
                <a:gd name="T87" fmla="*/ 3 h 264"/>
                <a:gd name="T88" fmla="*/ 27 w 589"/>
                <a:gd name="T89" fmla="*/ 4 h 264"/>
                <a:gd name="T90" fmla="*/ 26 w 589"/>
                <a:gd name="T91" fmla="*/ 5 h 264"/>
                <a:gd name="T92" fmla="*/ 28 w 589"/>
                <a:gd name="T93" fmla="*/ 6 h 264"/>
                <a:gd name="T94" fmla="*/ 30 w 589"/>
                <a:gd name="T95" fmla="*/ 6 h 264"/>
                <a:gd name="T96" fmla="*/ 33 w 589"/>
                <a:gd name="T97" fmla="*/ 6 h 264"/>
                <a:gd name="T98" fmla="*/ 34 w 589"/>
                <a:gd name="T99" fmla="*/ 5 h 264"/>
                <a:gd name="T100" fmla="*/ 34 w 589"/>
                <a:gd name="T101" fmla="*/ 3 h 264"/>
                <a:gd name="T102" fmla="*/ 32 w 589"/>
                <a:gd name="T103" fmla="*/ 2 h 264"/>
                <a:gd name="T104" fmla="*/ 29 w 589"/>
                <a:gd name="T105" fmla="*/ 2 h 264"/>
                <a:gd name="T106" fmla="*/ 23 w 589"/>
                <a:gd name="T107" fmla="*/ 3 h 264"/>
                <a:gd name="T108" fmla="*/ 10 w 589"/>
                <a:gd name="T109" fmla="*/ 8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264"/>
                <a:gd name="T167" fmla="*/ 589 w 589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264">
                  <a:moveTo>
                    <a:pt x="161" y="264"/>
                  </a:moveTo>
                  <a:lnTo>
                    <a:pt x="40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3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4" y="16"/>
                  </a:lnTo>
                  <a:lnTo>
                    <a:pt x="63" y="9"/>
                  </a:lnTo>
                  <a:lnTo>
                    <a:pt x="82" y="6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5" y="9"/>
                  </a:lnTo>
                  <a:lnTo>
                    <a:pt x="194" y="16"/>
                  </a:lnTo>
                  <a:lnTo>
                    <a:pt x="202" y="20"/>
                  </a:lnTo>
                  <a:lnTo>
                    <a:pt x="211" y="20"/>
                  </a:lnTo>
                  <a:lnTo>
                    <a:pt x="223" y="22"/>
                  </a:lnTo>
                  <a:lnTo>
                    <a:pt x="237" y="20"/>
                  </a:lnTo>
                  <a:lnTo>
                    <a:pt x="257" y="18"/>
                  </a:lnTo>
                  <a:lnTo>
                    <a:pt x="282" y="15"/>
                  </a:lnTo>
                  <a:lnTo>
                    <a:pt x="295" y="7"/>
                  </a:lnTo>
                  <a:lnTo>
                    <a:pt x="308" y="4"/>
                  </a:lnTo>
                  <a:lnTo>
                    <a:pt x="313" y="7"/>
                  </a:lnTo>
                  <a:lnTo>
                    <a:pt x="314" y="11"/>
                  </a:lnTo>
                  <a:lnTo>
                    <a:pt x="316" y="13"/>
                  </a:lnTo>
                  <a:lnTo>
                    <a:pt x="316" y="16"/>
                  </a:lnTo>
                  <a:lnTo>
                    <a:pt x="309" y="33"/>
                  </a:lnTo>
                  <a:lnTo>
                    <a:pt x="306" y="42"/>
                  </a:lnTo>
                  <a:lnTo>
                    <a:pt x="301" y="49"/>
                  </a:lnTo>
                  <a:lnTo>
                    <a:pt x="292" y="60"/>
                  </a:lnTo>
                  <a:lnTo>
                    <a:pt x="287" y="67"/>
                  </a:lnTo>
                  <a:lnTo>
                    <a:pt x="280" y="73"/>
                  </a:lnTo>
                  <a:lnTo>
                    <a:pt x="273" y="77"/>
                  </a:lnTo>
                  <a:lnTo>
                    <a:pt x="266" y="80"/>
                  </a:lnTo>
                  <a:lnTo>
                    <a:pt x="256" y="84"/>
                  </a:lnTo>
                  <a:lnTo>
                    <a:pt x="247" y="86"/>
                  </a:lnTo>
                  <a:lnTo>
                    <a:pt x="237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91"/>
                  </a:lnTo>
                  <a:lnTo>
                    <a:pt x="220" y="102"/>
                  </a:lnTo>
                  <a:lnTo>
                    <a:pt x="216" y="120"/>
                  </a:lnTo>
                  <a:lnTo>
                    <a:pt x="211" y="129"/>
                  </a:lnTo>
                  <a:lnTo>
                    <a:pt x="206" y="140"/>
                  </a:lnTo>
                  <a:lnTo>
                    <a:pt x="197" y="149"/>
                  </a:lnTo>
                  <a:lnTo>
                    <a:pt x="187" y="157"/>
                  </a:lnTo>
                  <a:lnTo>
                    <a:pt x="178" y="162"/>
                  </a:lnTo>
                  <a:lnTo>
                    <a:pt x="173" y="166"/>
                  </a:lnTo>
                  <a:lnTo>
                    <a:pt x="168" y="166"/>
                  </a:lnTo>
                  <a:lnTo>
                    <a:pt x="163" y="168"/>
                  </a:lnTo>
                  <a:lnTo>
                    <a:pt x="161" y="166"/>
                  </a:lnTo>
                  <a:lnTo>
                    <a:pt x="157" y="164"/>
                  </a:lnTo>
                  <a:lnTo>
                    <a:pt x="157" y="160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4"/>
                  </a:lnTo>
                  <a:lnTo>
                    <a:pt x="164" y="133"/>
                  </a:lnTo>
                  <a:lnTo>
                    <a:pt x="168" y="124"/>
                  </a:lnTo>
                  <a:lnTo>
                    <a:pt x="169" y="115"/>
                  </a:lnTo>
                  <a:lnTo>
                    <a:pt x="169" y="107"/>
                  </a:lnTo>
                  <a:lnTo>
                    <a:pt x="168" y="100"/>
                  </a:lnTo>
                  <a:lnTo>
                    <a:pt x="166" y="93"/>
                  </a:lnTo>
                  <a:lnTo>
                    <a:pt x="163" y="87"/>
                  </a:lnTo>
                  <a:lnTo>
                    <a:pt x="159" y="84"/>
                  </a:lnTo>
                  <a:lnTo>
                    <a:pt x="156" y="78"/>
                  </a:lnTo>
                  <a:lnTo>
                    <a:pt x="151" y="75"/>
                  </a:lnTo>
                  <a:lnTo>
                    <a:pt x="140" y="71"/>
                  </a:lnTo>
                  <a:lnTo>
                    <a:pt x="130" y="67"/>
                  </a:lnTo>
                  <a:lnTo>
                    <a:pt x="118" y="66"/>
                  </a:lnTo>
                  <a:lnTo>
                    <a:pt x="107" y="66"/>
                  </a:lnTo>
                  <a:lnTo>
                    <a:pt x="94" y="67"/>
                  </a:lnTo>
                  <a:lnTo>
                    <a:pt x="87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1" y="82"/>
                  </a:lnTo>
                  <a:lnTo>
                    <a:pt x="52" y="93"/>
                  </a:lnTo>
                  <a:lnTo>
                    <a:pt x="47" y="106"/>
                  </a:lnTo>
                  <a:lnTo>
                    <a:pt x="42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40" y="162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1" y="202"/>
                  </a:lnTo>
                  <a:lnTo>
                    <a:pt x="69" y="209"/>
                  </a:lnTo>
                  <a:lnTo>
                    <a:pt x="75" y="213"/>
                  </a:lnTo>
                  <a:lnTo>
                    <a:pt x="80" y="217"/>
                  </a:lnTo>
                  <a:lnTo>
                    <a:pt x="87" y="219"/>
                  </a:lnTo>
                  <a:lnTo>
                    <a:pt x="92" y="220"/>
                  </a:lnTo>
                  <a:lnTo>
                    <a:pt x="109" y="222"/>
                  </a:lnTo>
                  <a:lnTo>
                    <a:pt x="126" y="220"/>
                  </a:lnTo>
                  <a:lnTo>
                    <a:pt x="142" y="215"/>
                  </a:lnTo>
                  <a:lnTo>
                    <a:pt x="149" y="211"/>
                  </a:lnTo>
                  <a:lnTo>
                    <a:pt x="154" y="208"/>
                  </a:lnTo>
                  <a:lnTo>
                    <a:pt x="164" y="200"/>
                  </a:lnTo>
                  <a:lnTo>
                    <a:pt x="201" y="177"/>
                  </a:lnTo>
                  <a:lnTo>
                    <a:pt x="240" y="148"/>
                  </a:lnTo>
                  <a:lnTo>
                    <a:pt x="282" y="117"/>
                  </a:lnTo>
                  <a:lnTo>
                    <a:pt x="323" y="87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1" y="26"/>
                  </a:lnTo>
                  <a:lnTo>
                    <a:pt x="439" y="16"/>
                  </a:lnTo>
                  <a:lnTo>
                    <a:pt x="456" y="11"/>
                  </a:lnTo>
                  <a:lnTo>
                    <a:pt x="471" y="6"/>
                  </a:lnTo>
                  <a:lnTo>
                    <a:pt x="490" y="6"/>
                  </a:lnTo>
                  <a:lnTo>
                    <a:pt x="509" y="9"/>
                  </a:lnTo>
                  <a:lnTo>
                    <a:pt x="520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49" y="33"/>
                  </a:lnTo>
                  <a:lnTo>
                    <a:pt x="559" y="42"/>
                  </a:lnTo>
                  <a:lnTo>
                    <a:pt x="566" y="53"/>
                  </a:lnTo>
                  <a:lnTo>
                    <a:pt x="573" y="64"/>
                  </a:lnTo>
                  <a:lnTo>
                    <a:pt x="580" y="77"/>
                  </a:lnTo>
                  <a:lnTo>
                    <a:pt x="584" y="84"/>
                  </a:lnTo>
                  <a:lnTo>
                    <a:pt x="589" y="89"/>
                  </a:lnTo>
                  <a:lnTo>
                    <a:pt x="589" y="189"/>
                  </a:lnTo>
                  <a:lnTo>
                    <a:pt x="532" y="264"/>
                  </a:lnTo>
                  <a:lnTo>
                    <a:pt x="199" y="264"/>
                  </a:lnTo>
                  <a:lnTo>
                    <a:pt x="201" y="259"/>
                  </a:lnTo>
                  <a:lnTo>
                    <a:pt x="204" y="255"/>
                  </a:lnTo>
                  <a:lnTo>
                    <a:pt x="207" y="251"/>
                  </a:lnTo>
                  <a:lnTo>
                    <a:pt x="213" y="249"/>
                  </a:lnTo>
                  <a:lnTo>
                    <a:pt x="216" y="246"/>
                  </a:lnTo>
                  <a:lnTo>
                    <a:pt x="220" y="244"/>
                  </a:lnTo>
                  <a:lnTo>
                    <a:pt x="232" y="239"/>
                  </a:lnTo>
                  <a:lnTo>
                    <a:pt x="245" y="237"/>
                  </a:lnTo>
                  <a:lnTo>
                    <a:pt x="256" y="239"/>
                  </a:lnTo>
                  <a:lnTo>
                    <a:pt x="268" y="242"/>
                  </a:lnTo>
                  <a:lnTo>
                    <a:pt x="270" y="240"/>
                  </a:lnTo>
                  <a:lnTo>
                    <a:pt x="273" y="239"/>
                  </a:lnTo>
                  <a:lnTo>
                    <a:pt x="276" y="228"/>
                  </a:lnTo>
                  <a:lnTo>
                    <a:pt x="282" y="217"/>
                  </a:lnTo>
                  <a:lnTo>
                    <a:pt x="285" y="211"/>
                  </a:lnTo>
                  <a:lnTo>
                    <a:pt x="290" y="206"/>
                  </a:lnTo>
                  <a:lnTo>
                    <a:pt x="295" y="202"/>
                  </a:lnTo>
                  <a:lnTo>
                    <a:pt x="301" y="198"/>
                  </a:lnTo>
                  <a:lnTo>
                    <a:pt x="306" y="193"/>
                  </a:lnTo>
                  <a:lnTo>
                    <a:pt x="311" y="191"/>
                  </a:lnTo>
                  <a:lnTo>
                    <a:pt x="318" y="189"/>
                  </a:lnTo>
                  <a:lnTo>
                    <a:pt x="323" y="189"/>
                  </a:lnTo>
                  <a:lnTo>
                    <a:pt x="325" y="191"/>
                  </a:lnTo>
                  <a:lnTo>
                    <a:pt x="328" y="193"/>
                  </a:lnTo>
                  <a:lnTo>
                    <a:pt x="328" y="208"/>
                  </a:lnTo>
                  <a:lnTo>
                    <a:pt x="323" y="219"/>
                  </a:lnTo>
                  <a:lnTo>
                    <a:pt x="320" y="229"/>
                  </a:lnTo>
                  <a:lnTo>
                    <a:pt x="320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2" y="246"/>
                  </a:lnTo>
                  <a:lnTo>
                    <a:pt x="339" y="248"/>
                  </a:lnTo>
                  <a:lnTo>
                    <a:pt x="345" y="248"/>
                  </a:lnTo>
                  <a:lnTo>
                    <a:pt x="351" y="246"/>
                  </a:lnTo>
                  <a:lnTo>
                    <a:pt x="358" y="244"/>
                  </a:lnTo>
                  <a:lnTo>
                    <a:pt x="363" y="240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1" y="215"/>
                  </a:lnTo>
                  <a:lnTo>
                    <a:pt x="361" y="208"/>
                  </a:lnTo>
                  <a:lnTo>
                    <a:pt x="361" y="198"/>
                  </a:lnTo>
                  <a:lnTo>
                    <a:pt x="363" y="184"/>
                  </a:lnTo>
                  <a:lnTo>
                    <a:pt x="368" y="164"/>
                  </a:lnTo>
                  <a:lnTo>
                    <a:pt x="377" y="153"/>
                  </a:lnTo>
                  <a:lnTo>
                    <a:pt x="385" y="142"/>
                  </a:lnTo>
                  <a:lnTo>
                    <a:pt x="390" y="137"/>
                  </a:lnTo>
                  <a:lnTo>
                    <a:pt x="396" y="133"/>
                  </a:lnTo>
                  <a:lnTo>
                    <a:pt x="401" y="131"/>
                  </a:lnTo>
                  <a:lnTo>
                    <a:pt x="408" y="129"/>
                  </a:lnTo>
                  <a:lnTo>
                    <a:pt x="411" y="126"/>
                  </a:lnTo>
                  <a:lnTo>
                    <a:pt x="416" y="124"/>
                  </a:lnTo>
                  <a:lnTo>
                    <a:pt x="421" y="128"/>
                  </a:lnTo>
                  <a:lnTo>
                    <a:pt x="423" y="133"/>
                  </a:lnTo>
                  <a:lnTo>
                    <a:pt x="423" y="138"/>
                  </a:lnTo>
                  <a:lnTo>
                    <a:pt x="420" y="148"/>
                  </a:lnTo>
                  <a:lnTo>
                    <a:pt x="416" y="157"/>
                  </a:lnTo>
                  <a:lnTo>
                    <a:pt x="414" y="168"/>
                  </a:lnTo>
                  <a:lnTo>
                    <a:pt x="413" y="180"/>
                  </a:lnTo>
                  <a:lnTo>
                    <a:pt x="420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7" y="219"/>
                  </a:lnTo>
                  <a:lnTo>
                    <a:pt x="456" y="220"/>
                  </a:lnTo>
                  <a:lnTo>
                    <a:pt x="468" y="222"/>
                  </a:lnTo>
                  <a:lnTo>
                    <a:pt x="478" y="222"/>
                  </a:lnTo>
                  <a:lnTo>
                    <a:pt x="490" y="220"/>
                  </a:lnTo>
                  <a:lnTo>
                    <a:pt x="501" y="219"/>
                  </a:lnTo>
                  <a:lnTo>
                    <a:pt x="509" y="215"/>
                  </a:lnTo>
                  <a:lnTo>
                    <a:pt x="518" y="206"/>
                  </a:lnTo>
                  <a:lnTo>
                    <a:pt x="527" y="197"/>
                  </a:lnTo>
                  <a:lnTo>
                    <a:pt x="532" y="184"/>
                  </a:lnTo>
                  <a:lnTo>
                    <a:pt x="537" y="173"/>
                  </a:lnTo>
                  <a:lnTo>
                    <a:pt x="539" y="160"/>
                  </a:lnTo>
                  <a:lnTo>
                    <a:pt x="540" y="146"/>
                  </a:lnTo>
                  <a:lnTo>
                    <a:pt x="539" y="133"/>
                  </a:lnTo>
                  <a:lnTo>
                    <a:pt x="537" y="120"/>
                  </a:lnTo>
                  <a:lnTo>
                    <a:pt x="534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5" y="78"/>
                  </a:lnTo>
                  <a:lnTo>
                    <a:pt x="504" y="73"/>
                  </a:lnTo>
                  <a:lnTo>
                    <a:pt x="494" y="67"/>
                  </a:lnTo>
                  <a:lnTo>
                    <a:pt x="483" y="66"/>
                  </a:lnTo>
                  <a:lnTo>
                    <a:pt x="471" y="66"/>
                  </a:lnTo>
                  <a:lnTo>
                    <a:pt x="465" y="66"/>
                  </a:lnTo>
                  <a:lnTo>
                    <a:pt x="458" y="66"/>
                  </a:lnTo>
                  <a:lnTo>
                    <a:pt x="446" y="71"/>
                  </a:lnTo>
                  <a:lnTo>
                    <a:pt x="427" y="80"/>
                  </a:lnTo>
                  <a:lnTo>
                    <a:pt x="368" y="120"/>
                  </a:lnTo>
                  <a:lnTo>
                    <a:pt x="301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1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0" name="Freeform 41"/>
            <p:cNvSpPr>
              <a:spLocks/>
            </p:cNvSpPr>
            <p:nvPr/>
          </p:nvSpPr>
          <p:spPr bwMode="auto">
            <a:xfrm rot="-5400000">
              <a:off x="474" y="2648"/>
              <a:ext cx="339" cy="131"/>
            </a:xfrm>
            <a:custGeom>
              <a:avLst/>
              <a:gdLst>
                <a:gd name="T0" fmla="*/ 0 w 589"/>
                <a:gd name="T1" fmla="*/ 8 h 262"/>
                <a:gd name="T2" fmla="*/ 1 w 589"/>
                <a:gd name="T3" fmla="*/ 7 h 262"/>
                <a:gd name="T4" fmla="*/ 4 w 589"/>
                <a:gd name="T5" fmla="*/ 7 h 262"/>
                <a:gd name="T6" fmla="*/ 10 w 589"/>
                <a:gd name="T7" fmla="*/ 8 h 262"/>
                <a:gd name="T8" fmla="*/ 15 w 589"/>
                <a:gd name="T9" fmla="*/ 7 h 262"/>
                <a:gd name="T10" fmla="*/ 20 w 589"/>
                <a:gd name="T11" fmla="*/ 8 h 262"/>
                <a:gd name="T12" fmla="*/ 20 w 589"/>
                <a:gd name="T13" fmla="*/ 7 h 262"/>
                <a:gd name="T14" fmla="*/ 18 w 589"/>
                <a:gd name="T15" fmla="*/ 6 h 262"/>
                <a:gd name="T16" fmla="*/ 17 w 589"/>
                <a:gd name="T17" fmla="*/ 5 h 262"/>
                <a:gd name="T18" fmla="*/ 14 w 589"/>
                <a:gd name="T19" fmla="*/ 5 h 262"/>
                <a:gd name="T20" fmla="*/ 14 w 589"/>
                <a:gd name="T21" fmla="*/ 5 h 262"/>
                <a:gd name="T22" fmla="*/ 12 w 589"/>
                <a:gd name="T23" fmla="*/ 3 h 262"/>
                <a:gd name="T24" fmla="*/ 10 w 589"/>
                <a:gd name="T25" fmla="*/ 3 h 262"/>
                <a:gd name="T26" fmla="*/ 10 w 589"/>
                <a:gd name="T27" fmla="*/ 3 h 262"/>
                <a:gd name="T28" fmla="*/ 10 w 589"/>
                <a:gd name="T29" fmla="*/ 4 h 262"/>
                <a:gd name="T30" fmla="*/ 10 w 589"/>
                <a:gd name="T31" fmla="*/ 5 h 262"/>
                <a:gd name="T32" fmla="*/ 10 w 589"/>
                <a:gd name="T33" fmla="*/ 5 h 262"/>
                <a:gd name="T34" fmla="*/ 7 w 589"/>
                <a:gd name="T35" fmla="*/ 6 h 262"/>
                <a:gd name="T36" fmla="*/ 5 w 589"/>
                <a:gd name="T37" fmla="*/ 6 h 262"/>
                <a:gd name="T38" fmla="*/ 3 w 589"/>
                <a:gd name="T39" fmla="*/ 4 h 262"/>
                <a:gd name="T40" fmla="*/ 2 w 589"/>
                <a:gd name="T41" fmla="*/ 3 h 262"/>
                <a:gd name="T42" fmla="*/ 4 w 589"/>
                <a:gd name="T43" fmla="*/ 1 h 262"/>
                <a:gd name="T44" fmla="*/ 7 w 589"/>
                <a:gd name="T45" fmla="*/ 1 h 262"/>
                <a:gd name="T46" fmla="*/ 10 w 589"/>
                <a:gd name="T47" fmla="*/ 1 h 262"/>
                <a:gd name="T48" fmla="*/ 18 w 589"/>
                <a:gd name="T49" fmla="*/ 4 h 262"/>
                <a:gd name="T50" fmla="*/ 26 w 589"/>
                <a:gd name="T51" fmla="*/ 7 h 262"/>
                <a:gd name="T52" fmla="*/ 31 w 589"/>
                <a:gd name="T53" fmla="*/ 8 h 262"/>
                <a:gd name="T54" fmla="*/ 34 w 589"/>
                <a:gd name="T55" fmla="*/ 7 h 262"/>
                <a:gd name="T56" fmla="*/ 36 w 589"/>
                <a:gd name="T57" fmla="*/ 6 h 262"/>
                <a:gd name="T58" fmla="*/ 37 w 589"/>
                <a:gd name="T59" fmla="*/ 2 h 262"/>
                <a:gd name="T60" fmla="*/ 13 w 589"/>
                <a:gd name="T61" fmla="*/ 1 h 262"/>
                <a:gd name="T62" fmla="*/ 14 w 589"/>
                <a:gd name="T63" fmla="*/ 1 h 262"/>
                <a:gd name="T64" fmla="*/ 17 w 589"/>
                <a:gd name="T65" fmla="*/ 1 h 262"/>
                <a:gd name="T66" fmla="*/ 18 w 589"/>
                <a:gd name="T67" fmla="*/ 1 h 262"/>
                <a:gd name="T68" fmla="*/ 19 w 589"/>
                <a:gd name="T69" fmla="*/ 2 h 262"/>
                <a:gd name="T70" fmla="*/ 21 w 589"/>
                <a:gd name="T71" fmla="*/ 2 h 262"/>
                <a:gd name="T72" fmla="*/ 21 w 589"/>
                <a:gd name="T73" fmla="*/ 1 h 262"/>
                <a:gd name="T74" fmla="*/ 21 w 589"/>
                <a:gd name="T75" fmla="*/ 1 h 262"/>
                <a:gd name="T76" fmla="*/ 22 w 589"/>
                <a:gd name="T77" fmla="*/ 1 h 262"/>
                <a:gd name="T78" fmla="*/ 23 w 589"/>
                <a:gd name="T79" fmla="*/ 1 h 262"/>
                <a:gd name="T80" fmla="*/ 23 w 589"/>
                <a:gd name="T81" fmla="*/ 2 h 262"/>
                <a:gd name="T82" fmla="*/ 25 w 589"/>
                <a:gd name="T83" fmla="*/ 3 h 262"/>
                <a:gd name="T84" fmla="*/ 26 w 589"/>
                <a:gd name="T85" fmla="*/ 4 h 262"/>
                <a:gd name="T86" fmla="*/ 26 w 589"/>
                <a:gd name="T87" fmla="*/ 4 h 262"/>
                <a:gd name="T88" fmla="*/ 26 w 589"/>
                <a:gd name="T89" fmla="*/ 3 h 262"/>
                <a:gd name="T90" fmla="*/ 27 w 589"/>
                <a:gd name="T91" fmla="*/ 1 h 262"/>
                <a:gd name="T92" fmla="*/ 29 w 589"/>
                <a:gd name="T93" fmla="*/ 1 h 262"/>
                <a:gd name="T94" fmla="*/ 32 w 589"/>
                <a:gd name="T95" fmla="*/ 1 h 262"/>
                <a:gd name="T96" fmla="*/ 33 w 589"/>
                <a:gd name="T97" fmla="*/ 2 h 262"/>
                <a:gd name="T98" fmla="*/ 34 w 589"/>
                <a:gd name="T99" fmla="*/ 4 h 262"/>
                <a:gd name="T100" fmla="*/ 33 w 589"/>
                <a:gd name="T101" fmla="*/ 5 h 262"/>
                <a:gd name="T102" fmla="*/ 31 w 589"/>
                <a:gd name="T103" fmla="*/ 6 h 262"/>
                <a:gd name="T104" fmla="*/ 28 w 589"/>
                <a:gd name="T105" fmla="*/ 6 h 262"/>
                <a:gd name="T106" fmla="*/ 15 w 589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9"/>
                <a:gd name="T163" fmla="*/ 0 h 262"/>
                <a:gd name="T164" fmla="*/ 589 w 589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9" h="262">
                  <a:moveTo>
                    <a:pt x="161" y="0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9" y="255"/>
                  </a:lnTo>
                  <a:lnTo>
                    <a:pt x="16" y="248"/>
                  </a:lnTo>
                  <a:lnTo>
                    <a:pt x="19" y="246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4" y="246"/>
                  </a:lnTo>
                  <a:lnTo>
                    <a:pt x="63" y="253"/>
                  </a:lnTo>
                  <a:lnTo>
                    <a:pt x="82" y="257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2"/>
                  </a:lnTo>
                  <a:lnTo>
                    <a:pt x="175" y="253"/>
                  </a:lnTo>
                  <a:lnTo>
                    <a:pt x="194" y="246"/>
                  </a:lnTo>
                  <a:lnTo>
                    <a:pt x="211" y="242"/>
                  </a:lnTo>
                  <a:lnTo>
                    <a:pt x="237" y="242"/>
                  </a:lnTo>
                  <a:lnTo>
                    <a:pt x="257" y="244"/>
                  </a:lnTo>
                  <a:lnTo>
                    <a:pt x="282" y="249"/>
                  </a:lnTo>
                  <a:lnTo>
                    <a:pt x="295" y="255"/>
                  </a:lnTo>
                  <a:lnTo>
                    <a:pt x="308" y="258"/>
                  </a:lnTo>
                  <a:lnTo>
                    <a:pt x="313" y="255"/>
                  </a:lnTo>
                  <a:lnTo>
                    <a:pt x="314" y="253"/>
                  </a:lnTo>
                  <a:lnTo>
                    <a:pt x="316" y="249"/>
                  </a:lnTo>
                  <a:lnTo>
                    <a:pt x="316" y="248"/>
                  </a:lnTo>
                  <a:lnTo>
                    <a:pt x="309" y="231"/>
                  </a:lnTo>
                  <a:lnTo>
                    <a:pt x="306" y="220"/>
                  </a:lnTo>
                  <a:lnTo>
                    <a:pt x="301" y="213"/>
                  </a:lnTo>
                  <a:lnTo>
                    <a:pt x="292" y="202"/>
                  </a:lnTo>
                  <a:lnTo>
                    <a:pt x="287" y="195"/>
                  </a:lnTo>
                  <a:lnTo>
                    <a:pt x="280" y="189"/>
                  </a:lnTo>
                  <a:lnTo>
                    <a:pt x="273" y="186"/>
                  </a:lnTo>
                  <a:lnTo>
                    <a:pt x="266" y="182"/>
                  </a:lnTo>
                  <a:lnTo>
                    <a:pt x="256" y="178"/>
                  </a:lnTo>
                  <a:lnTo>
                    <a:pt x="247" y="177"/>
                  </a:lnTo>
                  <a:lnTo>
                    <a:pt x="237" y="175"/>
                  </a:lnTo>
                  <a:lnTo>
                    <a:pt x="226" y="175"/>
                  </a:lnTo>
                  <a:lnTo>
                    <a:pt x="223" y="173"/>
                  </a:lnTo>
                  <a:lnTo>
                    <a:pt x="221" y="173"/>
                  </a:lnTo>
                  <a:lnTo>
                    <a:pt x="220" y="162"/>
                  </a:lnTo>
                  <a:lnTo>
                    <a:pt x="216" y="144"/>
                  </a:lnTo>
                  <a:lnTo>
                    <a:pt x="211" y="133"/>
                  </a:lnTo>
                  <a:lnTo>
                    <a:pt x="206" y="124"/>
                  </a:lnTo>
                  <a:lnTo>
                    <a:pt x="197" y="113"/>
                  </a:lnTo>
                  <a:lnTo>
                    <a:pt x="187" y="106"/>
                  </a:lnTo>
                  <a:lnTo>
                    <a:pt x="178" y="100"/>
                  </a:lnTo>
                  <a:lnTo>
                    <a:pt x="173" y="98"/>
                  </a:lnTo>
                  <a:lnTo>
                    <a:pt x="168" y="96"/>
                  </a:lnTo>
                  <a:lnTo>
                    <a:pt x="163" y="96"/>
                  </a:lnTo>
                  <a:lnTo>
                    <a:pt x="161" y="96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3"/>
                  </a:lnTo>
                  <a:lnTo>
                    <a:pt x="159" y="118"/>
                  </a:lnTo>
                  <a:lnTo>
                    <a:pt x="164" y="129"/>
                  </a:lnTo>
                  <a:lnTo>
                    <a:pt x="168" y="138"/>
                  </a:lnTo>
                  <a:lnTo>
                    <a:pt x="169" y="147"/>
                  </a:lnTo>
                  <a:lnTo>
                    <a:pt x="169" y="155"/>
                  </a:lnTo>
                  <a:lnTo>
                    <a:pt x="168" y="164"/>
                  </a:lnTo>
                  <a:lnTo>
                    <a:pt x="166" y="169"/>
                  </a:lnTo>
                  <a:lnTo>
                    <a:pt x="163" y="175"/>
                  </a:lnTo>
                  <a:lnTo>
                    <a:pt x="159" y="180"/>
                  </a:lnTo>
                  <a:lnTo>
                    <a:pt x="156" y="184"/>
                  </a:lnTo>
                  <a:lnTo>
                    <a:pt x="151" y="187"/>
                  </a:lnTo>
                  <a:lnTo>
                    <a:pt x="140" y="193"/>
                  </a:lnTo>
                  <a:lnTo>
                    <a:pt x="130" y="197"/>
                  </a:lnTo>
                  <a:lnTo>
                    <a:pt x="118" y="197"/>
                  </a:lnTo>
                  <a:lnTo>
                    <a:pt x="107" y="198"/>
                  </a:lnTo>
                  <a:lnTo>
                    <a:pt x="94" y="197"/>
                  </a:lnTo>
                  <a:lnTo>
                    <a:pt x="87" y="197"/>
                  </a:lnTo>
                  <a:lnTo>
                    <a:pt x="78" y="193"/>
                  </a:lnTo>
                  <a:lnTo>
                    <a:pt x="69" y="189"/>
                  </a:lnTo>
                  <a:lnTo>
                    <a:pt x="61" y="180"/>
                  </a:lnTo>
                  <a:lnTo>
                    <a:pt x="52" y="171"/>
                  </a:lnTo>
                  <a:lnTo>
                    <a:pt x="47" y="158"/>
                  </a:lnTo>
                  <a:lnTo>
                    <a:pt x="42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6"/>
                  </a:lnTo>
                  <a:lnTo>
                    <a:pt x="54" y="73"/>
                  </a:lnTo>
                  <a:lnTo>
                    <a:pt x="61" y="62"/>
                  </a:lnTo>
                  <a:lnTo>
                    <a:pt x="69" y="53"/>
                  </a:lnTo>
                  <a:lnTo>
                    <a:pt x="80" y="46"/>
                  </a:lnTo>
                  <a:lnTo>
                    <a:pt x="92" y="42"/>
                  </a:lnTo>
                  <a:lnTo>
                    <a:pt x="109" y="42"/>
                  </a:lnTo>
                  <a:lnTo>
                    <a:pt x="126" y="44"/>
                  </a:lnTo>
                  <a:lnTo>
                    <a:pt x="142" y="49"/>
                  </a:lnTo>
                  <a:lnTo>
                    <a:pt x="149" y="51"/>
                  </a:lnTo>
                  <a:lnTo>
                    <a:pt x="154" y="55"/>
                  </a:lnTo>
                  <a:lnTo>
                    <a:pt x="164" y="62"/>
                  </a:lnTo>
                  <a:lnTo>
                    <a:pt x="201" y="87"/>
                  </a:lnTo>
                  <a:lnTo>
                    <a:pt x="240" y="116"/>
                  </a:lnTo>
                  <a:lnTo>
                    <a:pt x="282" y="146"/>
                  </a:lnTo>
                  <a:lnTo>
                    <a:pt x="323" y="177"/>
                  </a:lnTo>
                  <a:lnTo>
                    <a:pt x="364" y="204"/>
                  </a:lnTo>
                  <a:lnTo>
                    <a:pt x="404" y="228"/>
                  </a:lnTo>
                  <a:lnTo>
                    <a:pt x="421" y="237"/>
                  </a:lnTo>
                  <a:lnTo>
                    <a:pt x="439" y="246"/>
                  </a:lnTo>
                  <a:lnTo>
                    <a:pt x="456" y="251"/>
                  </a:lnTo>
                  <a:lnTo>
                    <a:pt x="471" y="257"/>
                  </a:lnTo>
                  <a:lnTo>
                    <a:pt x="490" y="257"/>
                  </a:lnTo>
                  <a:lnTo>
                    <a:pt x="509" y="255"/>
                  </a:lnTo>
                  <a:lnTo>
                    <a:pt x="520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49" y="231"/>
                  </a:lnTo>
                  <a:lnTo>
                    <a:pt x="559" y="220"/>
                  </a:lnTo>
                  <a:lnTo>
                    <a:pt x="566" y="209"/>
                  </a:lnTo>
                  <a:lnTo>
                    <a:pt x="573" y="198"/>
                  </a:lnTo>
                  <a:lnTo>
                    <a:pt x="580" y="187"/>
                  </a:lnTo>
                  <a:lnTo>
                    <a:pt x="584" y="180"/>
                  </a:lnTo>
                  <a:lnTo>
                    <a:pt x="589" y="175"/>
                  </a:lnTo>
                  <a:lnTo>
                    <a:pt x="589" y="73"/>
                  </a:lnTo>
                  <a:lnTo>
                    <a:pt x="532" y="0"/>
                  </a:lnTo>
                  <a:lnTo>
                    <a:pt x="199" y="0"/>
                  </a:lnTo>
                  <a:lnTo>
                    <a:pt x="201" y="4"/>
                  </a:lnTo>
                  <a:lnTo>
                    <a:pt x="204" y="9"/>
                  </a:lnTo>
                  <a:lnTo>
                    <a:pt x="207" y="13"/>
                  </a:lnTo>
                  <a:lnTo>
                    <a:pt x="213" y="15"/>
                  </a:lnTo>
                  <a:lnTo>
                    <a:pt x="216" y="16"/>
                  </a:lnTo>
                  <a:lnTo>
                    <a:pt x="220" y="18"/>
                  </a:lnTo>
                  <a:lnTo>
                    <a:pt x="232" y="24"/>
                  </a:lnTo>
                  <a:lnTo>
                    <a:pt x="245" y="25"/>
                  </a:lnTo>
                  <a:lnTo>
                    <a:pt x="256" y="24"/>
                  </a:lnTo>
                  <a:lnTo>
                    <a:pt x="268" y="22"/>
                  </a:lnTo>
                  <a:lnTo>
                    <a:pt x="270" y="24"/>
                  </a:lnTo>
                  <a:lnTo>
                    <a:pt x="273" y="25"/>
                  </a:lnTo>
                  <a:lnTo>
                    <a:pt x="276" y="36"/>
                  </a:lnTo>
                  <a:lnTo>
                    <a:pt x="282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2"/>
                  </a:lnTo>
                  <a:lnTo>
                    <a:pt x="301" y="66"/>
                  </a:lnTo>
                  <a:lnTo>
                    <a:pt x="306" y="69"/>
                  </a:lnTo>
                  <a:lnTo>
                    <a:pt x="311" y="73"/>
                  </a:lnTo>
                  <a:lnTo>
                    <a:pt x="318" y="73"/>
                  </a:lnTo>
                  <a:lnTo>
                    <a:pt x="323" y="73"/>
                  </a:lnTo>
                  <a:lnTo>
                    <a:pt x="325" y="71"/>
                  </a:lnTo>
                  <a:lnTo>
                    <a:pt x="328" y="69"/>
                  </a:lnTo>
                  <a:lnTo>
                    <a:pt x="328" y="56"/>
                  </a:lnTo>
                  <a:lnTo>
                    <a:pt x="323" y="44"/>
                  </a:lnTo>
                  <a:lnTo>
                    <a:pt x="320" y="33"/>
                  </a:lnTo>
                  <a:lnTo>
                    <a:pt x="320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2" y="18"/>
                  </a:lnTo>
                  <a:lnTo>
                    <a:pt x="339" y="16"/>
                  </a:lnTo>
                  <a:lnTo>
                    <a:pt x="345" y="16"/>
                  </a:lnTo>
                  <a:lnTo>
                    <a:pt x="351" y="18"/>
                  </a:lnTo>
                  <a:lnTo>
                    <a:pt x="358" y="20"/>
                  </a:lnTo>
                  <a:lnTo>
                    <a:pt x="363" y="24"/>
                  </a:lnTo>
                  <a:lnTo>
                    <a:pt x="368" y="29"/>
                  </a:lnTo>
                  <a:lnTo>
                    <a:pt x="364" y="38"/>
                  </a:lnTo>
                  <a:lnTo>
                    <a:pt x="361" y="47"/>
                  </a:lnTo>
                  <a:lnTo>
                    <a:pt x="361" y="55"/>
                  </a:lnTo>
                  <a:lnTo>
                    <a:pt x="361" y="64"/>
                  </a:lnTo>
                  <a:lnTo>
                    <a:pt x="363" y="80"/>
                  </a:lnTo>
                  <a:lnTo>
                    <a:pt x="368" y="100"/>
                  </a:lnTo>
                  <a:lnTo>
                    <a:pt x="377" y="111"/>
                  </a:lnTo>
                  <a:lnTo>
                    <a:pt x="385" y="122"/>
                  </a:lnTo>
                  <a:lnTo>
                    <a:pt x="390" y="127"/>
                  </a:lnTo>
                  <a:lnTo>
                    <a:pt x="396" y="131"/>
                  </a:lnTo>
                  <a:lnTo>
                    <a:pt x="401" y="133"/>
                  </a:lnTo>
                  <a:lnTo>
                    <a:pt x="408" y="133"/>
                  </a:lnTo>
                  <a:lnTo>
                    <a:pt x="411" y="137"/>
                  </a:lnTo>
                  <a:lnTo>
                    <a:pt x="416" y="138"/>
                  </a:lnTo>
                  <a:lnTo>
                    <a:pt x="420" y="137"/>
                  </a:lnTo>
                  <a:lnTo>
                    <a:pt x="421" y="137"/>
                  </a:lnTo>
                  <a:lnTo>
                    <a:pt x="421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20" y="116"/>
                  </a:lnTo>
                  <a:lnTo>
                    <a:pt x="416" y="107"/>
                  </a:lnTo>
                  <a:lnTo>
                    <a:pt x="414" y="96"/>
                  </a:lnTo>
                  <a:lnTo>
                    <a:pt x="413" y="82"/>
                  </a:lnTo>
                  <a:lnTo>
                    <a:pt x="420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7" y="46"/>
                  </a:lnTo>
                  <a:lnTo>
                    <a:pt x="456" y="42"/>
                  </a:lnTo>
                  <a:lnTo>
                    <a:pt x="468" y="40"/>
                  </a:lnTo>
                  <a:lnTo>
                    <a:pt x="478" y="40"/>
                  </a:lnTo>
                  <a:lnTo>
                    <a:pt x="490" y="42"/>
                  </a:lnTo>
                  <a:lnTo>
                    <a:pt x="501" y="46"/>
                  </a:lnTo>
                  <a:lnTo>
                    <a:pt x="509" y="49"/>
                  </a:lnTo>
                  <a:lnTo>
                    <a:pt x="518" y="56"/>
                  </a:lnTo>
                  <a:lnTo>
                    <a:pt x="527" y="67"/>
                  </a:lnTo>
                  <a:lnTo>
                    <a:pt x="532" y="78"/>
                  </a:lnTo>
                  <a:lnTo>
                    <a:pt x="537" y="91"/>
                  </a:lnTo>
                  <a:lnTo>
                    <a:pt x="539" y="104"/>
                  </a:lnTo>
                  <a:lnTo>
                    <a:pt x="540" y="116"/>
                  </a:lnTo>
                  <a:lnTo>
                    <a:pt x="539" y="129"/>
                  </a:lnTo>
                  <a:lnTo>
                    <a:pt x="537" y="142"/>
                  </a:lnTo>
                  <a:lnTo>
                    <a:pt x="534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5" y="184"/>
                  </a:lnTo>
                  <a:lnTo>
                    <a:pt x="504" y="191"/>
                  </a:lnTo>
                  <a:lnTo>
                    <a:pt x="494" y="195"/>
                  </a:lnTo>
                  <a:lnTo>
                    <a:pt x="483" y="198"/>
                  </a:lnTo>
                  <a:lnTo>
                    <a:pt x="471" y="198"/>
                  </a:lnTo>
                  <a:lnTo>
                    <a:pt x="465" y="198"/>
                  </a:lnTo>
                  <a:lnTo>
                    <a:pt x="458" y="197"/>
                  </a:lnTo>
                  <a:lnTo>
                    <a:pt x="446" y="193"/>
                  </a:lnTo>
                  <a:lnTo>
                    <a:pt x="427" y="184"/>
                  </a:lnTo>
                  <a:lnTo>
                    <a:pt x="368" y="142"/>
                  </a:lnTo>
                  <a:lnTo>
                    <a:pt x="301" y="96"/>
                  </a:lnTo>
                  <a:lnTo>
                    <a:pt x="235" y="53"/>
                  </a:lnTo>
                  <a:lnTo>
                    <a:pt x="173" y="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1" name="Freeform 42"/>
            <p:cNvSpPr>
              <a:spLocks/>
            </p:cNvSpPr>
            <p:nvPr/>
          </p:nvSpPr>
          <p:spPr bwMode="auto">
            <a:xfrm rot="-5400000">
              <a:off x="473" y="3328"/>
              <a:ext cx="340" cy="131"/>
            </a:xfrm>
            <a:custGeom>
              <a:avLst/>
              <a:gdLst>
                <a:gd name="T0" fmla="*/ 0 w 588"/>
                <a:gd name="T1" fmla="*/ 8 h 262"/>
                <a:gd name="T2" fmla="*/ 2 w 588"/>
                <a:gd name="T3" fmla="*/ 7 h 262"/>
                <a:gd name="T4" fmla="*/ 4 w 588"/>
                <a:gd name="T5" fmla="*/ 7 h 262"/>
                <a:gd name="T6" fmla="*/ 10 w 588"/>
                <a:gd name="T7" fmla="*/ 8 h 262"/>
                <a:gd name="T8" fmla="*/ 16 w 588"/>
                <a:gd name="T9" fmla="*/ 7 h 262"/>
                <a:gd name="T10" fmla="*/ 20 w 588"/>
                <a:gd name="T11" fmla="*/ 8 h 262"/>
                <a:gd name="T12" fmla="*/ 20 w 588"/>
                <a:gd name="T13" fmla="*/ 7 h 262"/>
                <a:gd name="T14" fmla="*/ 19 w 588"/>
                <a:gd name="T15" fmla="*/ 6 h 262"/>
                <a:gd name="T16" fmla="*/ 17 w 588"/>
                <a:gd name="T17" fmla="*/ 5 h 262"/>
                <a:gd name="T18" fmla="*/ 14 w 588"/>
                <a:gd name="T19" fmla="*/ 5 h 262"/>
                <a:gd name="T20" fmla="*/ 14 w 588"/>
                <a:gd name="T21" fmla="*/ 4 h 262"/>
                <a:gd name="T22" fmla="*/ 12 w 588"/>
                <a:gd name="T23" fmla="*/ 3 h 262"/>
                <a:gd name="T24" fmla="*/ 10 w 588"/>
                <a:gd name="T25" fmla="*/ 3 h 262"/>
                <a:gd name="T26" fmla="*/ 10 w 588"/>
                <a:gd name="T27" fmla="*/ 3 h 262"/>
                <a:gd name="T28" fmla="*/ 11 w 588"/>
                <a:gd name="T29" fmla="*/ 4 h 262"/>
                <a:gd name="T30" fmla="*/ 11 w 588"/>
                <a:gd name="T31" fmla="*/ 5 h 262"/>
                <a:gd name="T32" fmla="*/ 9 w 588"/>
                <a:gd name="T33" fmla="*/ 6 h 262"/>
                <a:gd name="T34" fmla="*/ 6 w 588"/>
                <a:gd name="T35" fmla="*/ 6 h 262"/>
                <a:gd name="T36" fmla="*/ 4 w 588"/>
                <a:gd name="T37" fmla="*/ 5 h 262"/>
                <a:gd name="T38" fmla="*/ 3 w 588"/>
                <a:gd name="T39" fmla="*/ 4 h 262"/>
                <a:gd name="T40" fmla="*/ 3 w 588"/>
                <a:gd name="T41" fmla="*/ 2 h 262"/>
                <a:gd name="T42" fmla="*/ 5 w 588"/>
                <a:gd name="T43" fmla="*/ 1 h 262"/>
                <a:gd name="T44" fmla="*/ 9 w 588"/>
                <a:gd name="T45" fmla="*/ 1 h 262"/>
                <a:gd name="T46" fmla="*/ 13 w 588"/>
                <a:gd name="T47" fmla="*/ 2 h 262"/>
                <a:gd name="T48" fmla="*/ 23 w 588"/>
                <a:gd name="T49" fmla="*/ 6 h 262"/>
                <a:gd name="T50" fmla="*/ 29 w 588"/>
                <a:gd name="T51" fmla="*/ 7 h 262"/>
                <a:gd name="T52" fmla="*/ 34 w 588"/>
                <a:gd name="T53" fmla="*/ 7 h 262"/>
                <a:gd name="T54" fmla="*/ 36 w 588"/>
                <a:gd name="T55" fmla="*/ 6 h 262"/>
                <a:gd name="T56" fmla="*/ 38 w 588"/>
                <a:gd name="T57" fmla="*/ 5 h 262"/>
                <a:gd name="T58" fmla="*/ 13 w 588"/>
                <a:gd name="T59" fmla="*/ 0 h 262"/>
                <a:gd name="T60" fmla="*/ 14 w 588"/>
                <a:gd name="T61" fmla="*/ 1 h 262"/>
                <a:gd name="T62" fmla="*/ 16 w 588"/>
                <a:gd name="T63" fmla="*/ 1 h 262"/>
                <a:gd name="T64" fmla="*/ 18 w 588"/>
                <a:gd name="T65" fmla="*/ 1 h 262"/>
                <a:gd name="T66" fmla="*/ 19 w 588"/>
                <a:gd name="T67" fmla="*/ 1 h 262"/>
                <a:gd name="T68" fmla="*/ 20 w 588"/>
                <a:gd name="T69" fmla="*/ 2 h 262"/>
                <a:gd name="T70" fmla="*/ 21 w 588"/>
                <a:gd name="T71" fmla="*/ 2 h 262"/>
                <a:gd name="T72" fmla="*/ 21 w 588"/>
                <a:gd name="T73" fmla="*/ 1 h 262"/>
                <a:gd name="T74" fmla="*/ 22 w 588"/>
                <a:gd name="T75" fmla="*/ 1 h 262"/>
                <a:gd name="T76" fmla="*/ 23 w 588"/>
                <a:gd name="T77" fmla="*/ 1 h 262"/>
                <a:gd name="T78" fmla="*/ 23 w 588"/>
                <a:gd name="T79" fmla="*/ 1 h 262"/>
                <a:gd name="T80" fmla="*/ 24 w 588"/>
                <a:gd name="T81" fmla="*/ 3 h 262"/>
                <a:gd name="T82" fmla="*/ 26 w 588"/>
                <a:gd name="T83" fmla="*/ 4 h 262"/>
                <a:gd name="T84" fmla="*/ 27 w 588"/>
                <a:gd name="T85" fmla="*/ 4 h 262"/>
                <a:gd name="T86" fmla="*/ 27 w 588"/>
                <a:gd name="T87" fmla="*/ 3 h 262"/>
                <a:gd name="T88" fmla="*/ 27 w 588"/>
                <a:gd name="T89" fmla="*/ 2 h 262"/>
                <a:gd name="T90" fmla="*/ 28 w 588"/>
                <a:gd name="T91" fmla="*/ 1 h 262"/>
                <a:gd name="T92" fmla="*/ 31 w 588"/>
                <a:gd name="T93" fmla="*/ 1 h 262"/>
                <a:gd name="T94" fmla="*/ 34 w 588"/>
                <a:gd name="T95" fmla="*/ 1 h 262"/>
                <a:gd name="T96" fmla="*/ 35 w 588"/>
                <a:gd name="T97" fmla="*/ 3 h 262"/>
                <a:gd name="T98" fmla="*/ 35 w 588"/>
                <a:gd name="T99" fmla="*/ 4 h 262"/>
                <a:gd name="T100" fmla="*/ 33 w 588"/>
                <a:gd name="T101" fmla="*/ 5 h 262"/>
                <a:gd name="T102" fmla="*/ 30 w 588"/>
                <a:gd name="T103" fmla="*/ 6 h 262"/>
                <a:gd name="T104" fmla="*/ 24 w 588"/>
                <a:gd name="T105" fmla="*/ 4 h 262"/>
                <a:gd name="T106" fmla="*/ 10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2" y="0"/>
                  </a:moveTo>
                  <a:lnTo>
                    <a:pt x="41" y="0"/>
                  </a:lnTo>
                  <a:lnTo>
                    <a:pt x="0" y="51"/>
                  </a:lnTo>
                  <a:lnTo>
                    <a:pt x="0" y="260"/>
                  </a:lnTo>
                  <a:lnTo>
                    <a:pt x="10" y="255"/>
                  </a:lnTo>
                  <a:lnTo>
                    <a:pt x="17" y="247"/>
                  </a:lnTo>
                  <a:lnTo>
                    <a:pt x="19" y="246"/>
                  </a:lnTo>
                  <a:lnTo>
                    <a:pt x="22" y="242"/>
                  </a:lnTo>
                  <a:lnTo>
                    <a:pt x="28" y="242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64" y="253"/>
                  </a:lnTo>
                  <a:lnTo>
                    <a:pt x="83" y="256"/>
                  </a:lnTo>
                  <a:lnTo>
                    <a:pt x="109" y="260"/>
                  </a:lnTo>
                  <a:lnTo>
                    <a:pt x="135" y="262"/>
                  </a:lnTo>
                  <a:lnTo>
                    <a:pt x="152" y="260"/>
                  </a:lnTo>
                  <a:lnTo>
                    <a:pt x="176" y="253"/>
                  </a:lnTo>
                  <a:lnTo>
                    <a:pt x="193" y="246"/>
                  </a:lnTo>
                  <a:lnTo>
                    <a:pt x="212" y="242"/>
                  </a:lnTo>
                  <a:lnTo>
                    <a:pt x="236" y="240"/>
                  </a:lnTo>
                  <a:lnTo>
                    <a:pt x="259" y="244"/>
                  </a:lnTo>
                  <a:lnTo>
                    <a:pt x="281" y="247"/>
                  </a:lnTo>
                  <a:lnTo>
                    <a:pt x="295" y="255"/>
                  </a:lnTo>
                  <a:lnTo>
                    <a:pt x="309" y="256"/>
                  </a:lnTo>
                  <a:lnTo>
                    <a:pt x="312" y="255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1" y="229"/>
                  </a:lnTo>
                  <a:lnTo>
                    <a:pt x="305" y="220"/>
                  </a:lnTo>
                  <a:lnTo>
                    <a:pt x="300" y="213"/>
                  </a:lnTo>
                  <a:lnTo>
                    <a:pt x="293" y="200"/>
                  </a:lnTo>
                  <a:lnTo>
                    <a:pt x="288" y="195"/>
                  </a:lnTo>
                  <a:lnTo>
                    <a:pt x="281" y="189"/>
                  </a:lnTo>
                  <a:lnTo>
                    <a:pt x="274" y="185"/>
                  </a:lnTo>
                  <a:lnTo>
                    <a:pt x="266" y="182"/>
                  </a:lnTo>
                  <a:lnTo>
                    <a:pt x="257" y="178"/>
                  </a:lnTo>
                  <a:lnTo>
                    <a:pt x="247" y="176"/>
                  </a:lnTo>
                  <a:lnTo>
                    <a:pt x="236" y="175"/>
                  </a:lnTo>
                  <a:lnTo>
                    <a:pt x="226" y="176"/>
                  </a:lnTo>
                  <a:lnTo>
                    <a:pt x="223" y="171"/>
                  </a:lnTo>
                  <a:lnTo>
                    <a:pt x="221" y="162"/>
                  </a:lnTo>
                  <a:lnTo>
                    <a:pt x="216" y="144"/>
                  </a:lnTo>
                  <a:lnTo>
                    <a:pt x="212" y="133"/>
                  </a:lnTo>
                  <a:lnTo>
                    <a:pt x="207" y="122"/>
                  </a:lnTo>
                  <a:lnTo>
                    <a:pt x="198" y="113"/>
                  </a:lnTo>
                  <a:lnTo>
                    <a:pt x="188" y="104"/>
                  </a:lnTo>
                  <a:lnTo>
                    <a:pt x="179" y="100"/>
                  </a:lnTo>
                  <a:lnTo>
                    <a:pt x="173" y="96"/>
                  </a:lnTo>
                  <a:lnTo>
                    <a:pt x="169" y="96"/>
                  </a:lnTo>
                  <a:lnTo>
                    <a:pt x="162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7" y="104"/>
                  </a:lnTo>
                  <a:lnTo>
                    <a:pt x="157" y="109"/>
                  </a:lnTo>
                  <a:lnTo>
                    <a:pt x="157" y="111"/>
                  </a:lnTo>
                  <a:lnTo>
                    <a:pt x="159" y="118"/>
                  </a:lnTo>
                  <a:lnTo>
                    <a:pt x="164" y="127"/>
                  </a:lnTo>
                  <a:lnTo>
                    <a:pt x="167" y="136"/>
                  </a:lnTo>
                  <a:lnTo>
                    <a:pt x="169" y="145"/>
                  </a:lnTo>
                  <a:lnTo>
                    <a:pt x="169" y="155"/>
                  </a:lnTo>
                  <a:lnTo>
                    <a:pt x="169" y="162"/>
                  </a:lnTo>
                  <a:lnTo>
                    <a:pt x="166" y="169"/>
                  </a:lnTo>
                  <a:lnTo>
                    <a:pt x="164" y="175"/>
                  </a:lnTo>
                  <a:lnTo>
                    <a:pt x="160" y="180"/>
                  </a:lnTo>
                  <a:lnTo>
                    <a:pt x="157" y="184"/>
                  </a:lnTo>
                  <a:lnTo>
                    <a:pt x="152" y="187"/>
                  </a:lnTo>
                  <a:lnTo>
                    <a:pt x="142" y="193"/>
                  </a:lnTo>
                  <a:lnTo>
                    <a:pt x="129" y="195"/>
                  </a:lnTo>
                  <a:lnTo>
                    <a:pt x="119" y="196"/>
                  </a:lnTo>
                  <a:lnTo>
                    <a:pt x="107" y="196"/>
                  </a:lnTo>
                  <a:lnTo>
                    <a:pt x="93" y="196"/>
                  </a:lnTo>
                  <a:lnTo>
                    <a:pt x="86" y="196"/>
                  </a:lnTo>
                  <a:lnTo>
                    <a:pt x="78" y="193"/>
                  </a:lnTo>
                  <a:lnTo>
                    <a:pt x="69" y="187"/>
                  </a:lnTo>
                  <a:lnTo>
                    <a:pt x="62" y="180"/>
                  </a:lnTo>
                  <a:lnTo>
                    <a:pt x="54" y="171"/>
                  </a:lnTo>
                  <a:lnTo>
                    <a:pt x="47" y="158"/>
                  </a:lnTo>
                  <a:lnTo>
                    <a:pt x="41" y="145"/>
                  </a:lnTo>
                  <a:lnTo>
                    <a:pt x="40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40" y="102"/>
                  </a:lnTo>
                  <a:lnTo>
                    <a:pt x="47" y="85"/>
                  </a:lnTo>
                  <a:lnTo>
                    <a:pt x="54" y="71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5"/>
                  </a:lnTo>
                  <a:lnTo>
                    <a:pt x="93" y="42"/>
                  </a:lnTo>
                  <a:lnTo>
                    <a:pt x="110" y="42"/>
                  </a:lnTo>
                  <a:lnTo>
                    <a:pt x="128" y="44"/>
                  </a:lnTo>
                  <a:lnTo>
                    <a:pt x="143" y="47"/>
                  </a:lnTo>
                  <a:lnTo>
                    <a:pt x="150" y="51"/>
                  </a:lnTo>
                  <a:lnTo>
                    <a:pt x="155" y="54"/>
                  </a:lnTo>
                  <a:lnTo>
                    <a:pt x="166" y="62"/>
                  </a:lnTo>
                  <a:lnTo>
                    <a:pt x="202" y="87"/>
                  </a:lnTo>
                  <a:lnTo>
                    <a:pt x="242" y="116"/>
                  </a:lnTo>
                  <a:lnTo>
                    <a:pt x="281" y="145"/>
                  </a:lnTo>
                  <a:lnTo>
                    <a:pt x="324" y="176"/>
                  </a:lnTo>
                  <a:lnTo>
                    <a:pt x="364" y="204"/>
                  </a:lnTo>
                  <a:lnTo>
                    <a:pt x="404" y="227"/>
                  </a:lnTo>
                  <a:lnTo>
                    <a:pt x="423" y="236"/>
                  </a:lnTo>
                  <a:lnTo>
                    <a:pt x="440" y="246"/>
                  </a:lnTo>
                  <a:lnTo>
                    <a:pt x="456" y="251"/>
                  </a:lnTo>
                  <a:lnTo>
                    <a:pt x="471" y="256"/>
                  </a:lnTo>
                  <a:lnTo>
                    <a:pt x="490" y="256"/>
                  </a:lnTo>
                  <a:lnTo>
                    <a:pt x="509" y="255"/>
                  </a:lnTo>
                  <a:lnTo>
                    <a:pt x="519" y="251"/>
                  </a:lnTo>
                  <a:lnTo>
                    <a:pt x="530" y="246"/>
                  </a:lnTo>
                  <a:lnTo>
                    <a:pt x="540" y="238"/>
                  </a:lnTo>
                  <a:lnTo>
                    <a:pt x="550" y="229"/>
                  </a:lnTo>
                  <a:lnTo>
                    <a:pt x="559" y="220"/>
                  </a:lnTo>
                  <a:lnTo>
                    <a:pt x="568" y="209"/>
                  </a:lnTo>
                  <a:lnTo>
                    <a:pt x="575" y="198"/>
                  </a:lnTo>
                  <a:lnTo>
                    <a:pt x="580" y="187"/>
                  </a:lnTo>
                  <a:lnTo>
                    <a:pt x="583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3" y="0"/>
                  </a:lnTo>
                  <a:lnTo>
                    <a:pt x="200" y="0"/>
                  </a:lnTo>
                  <a:lnTo>
                    <a:pt x="202" y="3"/>
                  </a:lnTo>
                  <a:lnTo>
                    <a:pt x="204" y="7"/>
                  </a:lnTo>
                  <a:lnTo>
                    <a:pt x="209" y="13"/>
                  </a:lnTo>
                  <a:lnTo>
                    <a:pt x="212" y="14"/>
                  </a:lnTo>
                  <a:lnTo>
                    <a:pt x="216" y="16"/>
                  </a:lnTo>
                  <a:lnTo>
                    <a:pt x="221" y="18"/>
                  </a:lnTo>
                  <a:lnTo>
                    <a:pt x="233" y="22"/>
                  </a:lnTo>
                  <a:lnTo>
                    <a:pt x="245" y="23"/>
                  </a:lnTo>
                  <a:lnTo>
                    <a:pt x="257" y="23"/>
                  </a:lnTo>
                  <a:lnTo>
                    <a:pt x="267" y="20"/>
                  </a:lnTo>
                  <a:lnTo>
                    <a:pt x="271" y="23"/>
                  </a:lnTo>
                  <a:lnTo>
                    <a:pt x="273" y="23"/>
                  </a:lnTo>
                  <a:lnTo>
                    <a:pt x="276" y="34"/>
                  </a:lnTo>
                  <a:lnTo>
                    <a:pt x="281" y="47"/>
                  </a:lnTo>
                  <a:lnTo>
                    <a:pt x="285" y="53"/>
                  </a:lnTo>
                  <a:lnTo>
                    <a:pt x="290" y="56"/>
                  </a:lnTo>
                  <a:lnTo>
                    <a:pt x="295" y="60"/>
                  </a:lnTo>
                  <a:lnTo>
                    <a:pt x="300" y="64"/>
                  </a:lnTo>
                  <a:lnTo>
                    <a:pt x="305" y="69"/>
                  </a:lnTo>
                  <a:lnTo>
                    <a:pt x="311" y="73"/>
                  </a:lnTo>
                  <a:lnTo>
                    <a:pt x="317" y="74"/>
                  </a:lnTo>
                  <a:lnTo>
                    <a:pt x="324" y="74"/>
                  </a:lnTo>
                  <a:lnTo>
                    <a:pt x="326" y="71"/>
                  </a:lnTo>
                  <a:lnTo>
                    <a:pt x="330" y="69"/>
                  </a:lnTo>
                  <a:lnTo>
                    <a:pt x="330" y="54"/>
                  </a:lnTo>
                  <a:lnTo>
                    <a:pt x="323" y="44"/>
                  </a:lnTo>
                  <a:lnTo>
                    <a:pt x="319" y="31"/>
                  </a:lnTo>
                  <a:lnTo>
                    <a:pt x="321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3" y="16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52" y="16"/>
                  </a:lnTo>
                  <a:lnTo>
                    <a:pt x="357" y="20"/>
                  </a:lnTo>
                  <a:lnTo>
                    <a:pt x="362" y="23"/>
                  </a:lnTo>
                  <a:lnTo>
                    <a:pt x="368" y="27"/>
                  </a:lnTo>
                  <a:lnTo>
                    <a:pt x="364" y="38"/>
                  </a:lnTo>
                  <a:lnTo>
                    <a:pt x="362" y="47"/>
                  </a:lnTo>
                  <a:lnTo>
                    <a:pt x="361" y="54"/>
                  </a:lnTo>
                  <a:lnTo>
                    <a:pt x="361" y="62"/>
                  </a:lnTo>
                  <a:lnTo>
                    <a:pt x="362" y="78"/>
                  </a:lnTo>
                  <a:lnTo>
                    <a:pt x="368" y="100"/>
                  </a:lnTo>
                  <a:lnTo>
                    <a:pt x="376" y="111"/>
                  </a:lnTo>
                  <a:lnTo>
                    <a:pt x="385" y="122"/>
                  </a:lnTo>
                  <a:lnTo>
                    <a:pt x="390" y="125"/>
                  </a:lnTo>
                  <a:lnTo>
                    <a:pt x="395" y="129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2" y="136"/>
                  </a:lnTo>
                  <a:lnTo>
                    <a:pt x="418" y="136"/>
                  </a:lnTo>
                  <a:lnTo>
                    <a:pt x="419" y="136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3" y="131"/>
                  </a:lnTo>
                  <a:lnTo>
                    <a:pt x="423" y="124"/>
                  </a:lnTo>
                  <a:lnTo>
                    <a:pt x="419" y="114"/>
                  </a:lnTo>
                  <a:lnTo>
                    <a:pt x="416" y="105"/>
                  </a:lnTo>
                  <a:lnTo>
                    <a:pt x="414" y="94"/>
                  </a:lnTo>
                  <a:lnTo>
                    <a:pt x="414" y="82"/>
                  </a:lnTo>
                  <a:lnTo>
                    <a:pt x="421" y="67"/>
                  </a:lnTo>
                  <a:lnTo>
                    <a:pt x="430" y="56"/>
                  </a:lnTo>
                  <a:lnTo>
                    <a:pt x="435" y="51"/>
                  </a:lnTo>
                  <a:lnTo>
                    <a:pt x="440" y="47"/>
                  </a:lnTo>
                  <a:lnTo>
                    <a:pt x="449" y="44"/>
                  </a:lnTo>
                  <a:lnTo>
                    <a:pt x="457" y="42"/>
                  </a:lnTo>
                  <a:lnTo>
                    <a:pt x="468" y="40"/>
                  </a:lnTo>
                  <a:lnTo>
                    <a:pt x="480" y="40"/>
                  </a:lnTo>
                  <a:lnTo>
                    <a:pt x="490" y="42"/>
                  </a:lnTo>
                  <a:lnTo>
                    <a:pt x="502" y="44"/>
                  </a:lnTo>
                  <a:lnTo>
                    <a:pt x="509" y="47"/>
                  </a:lnTo>
                  <a:lnTo>
                    <a:pt x="519" y="56"/>
                  </a:lnTo>
                  <a:lnTo>
                    <a:pt x="526" y="67"/>
                  </a:lnTo>
                  <a:lnTo>
                    <a:pt x="533" y="78"/>
                  </a:lnTo>
                  <a:lnTo>
                    <a:pt x="537" y="91"/>
                  </a:lnTo>
                  <a:lnTo>
                    <a:pt x="540" y="104"/>
                  </a:lnTo>
                  <a:lnTo>
                    <a:pt x="540" y="116"/>
                  </a:lnTo>
                  <a:lnTo>
                    <a:pt x="540" y="129"/>
                  </a:lnTo>
                  <a:lnTo>
                    <a:pt x="538" y="142"/>
                  </a:lnTo>
                  <a:lnTo>
                    <a:pt x="535" y="153"/>
                  </a:lnTo>
                  <a:lnTo>
                    <a:pt x="530" y="165"/>
                  </a:lnTo>
                  <a:lnTo>
                    <a:pt x="523" y="175"/>
                  </a:lnTo>
                  <a:lnTo>
                    <a:pt x="516" y="184"/>
                  </a:lnTo>
                  <a:lnTo>
                    <a:pt x="506" y="189"/>
                  </a:lnTo>
                  <a:lnTo>
                    <a:pt x="495" y="195"/>
                  </a:lnTo>
                  <a:lnTo>
                    <a:pt x="485" y="196"/>
                  </a:lnTo>
                  <a:lnTo>
                    <a:pt x="473" y="196"/>
                  </a:lnTo>
                  <a:lnTo>
                    <a:pt x="466" y="198"/>
                  </a:lnTo>
                  <a:lnTo>
                    <a:pt x="457" y="196"/>
                  </a:lnTo>
                  <a:lnTo>
                    <a:pt x="445" y="191"/>
                  </a:lnTo>
                  <a:lnTo>
                    <a:pt x="426" y="184"/>
                  </a:lnTo>
                  <a:lnTo>
                    <a:pt x="368" y="142"/>
                  </a:lnTo>
                  <a:lnTo>
                    <a:pt x="302" y="96"/>
                  </a:lnTo>
                  <a:lnTo>
                    <a:pt x="235" y="51"/>
                  </a:lnTo>
                  <a:lnTo>
                    <a:pt x="173" y="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2" name="Freeform 43"/>
            <p:cNvSpPr>
              <a:spLocks/>
            </p:cNvSpPr>
            <p:nvPr/>
          </p:nvSpPr>
          <p:spPr bwMode="auto">
            <a:xfrm rot="-5400000">
              <a:off x="340" y="3327"/>
              <a:ext cx="340" cy="132"/>
            </a:xfrm>
            <a:custGeom>
              <a:avLst/>
              <a:gdLst>
                <a:gd name="T0" fmla="*/ 0 w 588"/>
                <a:gd name="T1" fmla="*/ 0 h 264"/>
                <a:gd name="T2" fmla="*/ 2 w 588"/>
                <a:gd name="T3" fmla="*/ 1 h 264"/>
                <a:gd name="T4" fmla="*/ 4 w 588"/>
                <a:gd name="T5" fmla="*/ 1 h 264"/>
                <a:gd name="T6" fmla="*/ 10 w 588"/>
                <a:gd name="T7" fmla="*/ 1 h 264"/>
                <a:gd name="T8" fmla="*/ 14 w 588"/>
                <a:gd name="T9" fmla="*/ 1 h 264"/>
                <a:gd name="T10" fmla="*/ 18 w 588"/>
                <a:gd name="T11" fmla="*/ 1 h 264"/>
                <a:gd name="T12" fmla="*/ 20 w 588"/>
                <a:gd name="T13" fmla="*/ 1 h 264"/>
                <a:gd name="T14" fmla="*/ 20 w 588"/>
                <a:gd name="T15" fmla="*/ 1 h 264"/>
                <a:gd name="T16" fmla="*/ 18 w 588"/>
                <a:gd name="T17" fmla="*/ 2 h 264"/>
                <a:gd name="T18" fmla="*/ 16 w 588"/>
                <a:gd name="T19" fmla="*/ 2 h 264"/>
                <a:gd name="T20" fmla="*/ 14 w 588"/>
                <a:gd name="T21" fmla="*/ 3 h 264"/>
                <a:gd name="T22" fmla="*/ 13 w 588"/>
                <a:gd name="T23" fmla="*/ 4 h 264"/>
                <a:gd name="T24" fmla="*/ 11 w 588"/>
                <a:gd name="T25" fmla="*/ 5 h 264"/>
                <a:gd name="T26" fmla="*/ 10 w 588"/>
                <a:gd name="T27" fmla="*/ 4 h 264"/>
                <a:gd name="T28" fmla="*/ 11 w 588"/>
                <a:gd name="T29" fmla="*/ 4 h 264"/>
                <a:gd name="T30" fmla="*/ 11 w 588"/>
                <a:gd name="T31" fmla="*/ 3 h 264"/>
                <a:gd name="T32" fmla="*/ 10 w 588"/>
                <a:gd name="T33" fmla="*/ 2 h 264"/>
                <a:gd name="T34" fmla="*/ 8 w 588"/>
                <a:gd name="T35" fmla="*/ 2 h 264"/>
                <a:gd name="T36" fmla="*/ 5 w 588"/>
                <a:gd name="T37" fmla="*/ 2 h 264"/>
                <a:gd name="T38" fmla="*/ 3 w 588"/>
                <a:gd name="T39" fmla="*/ 3 h 264"/>
                <a:gd name="T40" fmla="*/ 3 w 588"/>
                <a:gd name="T41" fmla="*/ 4 h 264"/>
                <a:gd name="T42" fmla="*/ 4 w 588"/>
                <a:gd name="T43" fmla="*/ 6 h 264"/>
                <a:gd name="T44" fmla="*/ 6 w 588"/>
                <a:gd name="T45" fmla="*/ 6 h 264"/>
                <a:gd name="T46" fmla="*/ 9 w 588"/>
                <a:gd name="T47" fmla="*/ 6 h 264"/>
                <a:gd name="T48" fmla="*/ 13 w 588"/>
                <a:gd name="T49" fmla="*/ 5 h 264"/>
                <a:gd name="T50" fmla="*/ 23 w 588"/>
                <a:gd name="T51" fmla="*/ 1 h 264"/>
                <a:gd name="T52" fmla="*/ 29 w 588"/>
                <a:gd name="T53" fmla="*/ 1 h 264"/>
                <a:gd name="T54" fmla="*/ 34 w 588"/>
                <a:gd name="T55" fmla="*/ 1 h 264"/>
                <a:gd name="T56" fmla="*/ 36 w 588"/>
                <a:gd name="T57" fmla="*/ 1 h 264"/>
                <a:gd name="T58" fmla="*/ 38 w 588"/>
                <a:gd name="T59" fmla="*/ 2 h 264"/>
                <a:gd name="T60" fmla="*/ 13 w 588"/>
                <a:gd name="T61" fmla="*/ 8 h 264"/>
                <a:gd name="T62" fmla="*/ 14 w 588"/>
                <a:gd name="T63" fmla="*/ 7 h 264"/>
                <a:gd name="T64" fmla="*/ 16 w 588"/>
                <a:gd name="T65" fmla="*/ 7 h 264"/>
                <a:gd name="T66" fmla="*/ 18 w 588"/>
                <a:gd name="T67" fmla="*/ 7 h 264"/>
                <a:gd name="T68" fmla="*/ 19 w 588"/>
                <a:gd name="T69" fmla="*/ 6 h 264"/>
                <a:gd name="T70" fmla="*/ 20 w 588"/>
                <a:gd name="T71" fmla="*/ 5 h 264"/>
                <a:gd name="T72" fmla="*/ 21 w 588"/>
                <a:gd name="T73" fmla="*/ 6 h 264"/>
                <a:gd name="T74" fmla="*/ 21 w 588"/>
                <a:gd name="T75" fmla="*/ 7 h 264"/>
                <a:gd name="T76" fmla="*/ 22 w 588"/>
                <a:gd name="T77" fmla="*/ 7 h 264"/>
                <a:gd name="T78" fmla="*/ 23 w 588"/>
                <a:gd name="T79" fmla="*/ 7 h 264"/>
                <a:gd name="T80" fmla="*/ 23 w 588"/>
                <a:gd name="T81" fmla="*/ 6 h 264"/>
                <a:gd name="T82" fmla="*/ 24 w 588"/>
                <a:gd name="T83" fmla="*/ 4 h 264"/>
                <a:gd name="T84" fmla="*/ 26 w 588"/>
                <a:gd name="T85" fmla="*/ 4 h 264"/>
                <a:gd name="T86" fmla="*/ 27 w 588"/>
                <a:gd name="T87" fmla="*/ 3 h 264"/>
                <a:gd name="T88" fmla="*/ 27 w 588"/>
                <a:gd name="T89" fmla="*/ 4 h 264"/>
                <a:gd name="T90" fmla="*/ 28 w 588"/>
                <a:gd name="T91" fmla="*/ 6 h 264"/>
                <a:gd name="T92" fmla="*/ 29 w 588"/>
                <a:gd name="T93" fmla="*/ 6 h 264"/>
                <a:gd name="T94" fmla="*/ 32 w 588"/>
                <a:gd name="T95" fmla="*/ 6 h 264"/>
                <a:gd name="T96" fmla="*/ 35 w 588"/>
                <a:gd name="T97" fmla="*/ 5 h 264"/>
                <a:gd name="T98" fmla="*/ 35 w 588"/>
                <a:gd name="T99" fmla="*/ 4 h 264"/>
                <a:gd name="T100" fmla="*/ 34 w 588"/>
                <a:gd name="T101" fmla="*/ 2 h 264"/>
                <a:gd name="T102" fmla="*/ 31 w 588"/>
                <a:gd name="T103" fmla="*/ 2 h 264"/>
                <a:gd name="T104" fmla="*/ 29 w 588"/>
                <a:gd name="T105" fmla="*/ 2 h 264"/>
                <a:gd name="T106" fmla="*/ 16 w 588"/>
                <a:gd name="T107" fmla="*/ 6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162" y="264"/>
                  </a:moveTo>
                  <a:lnTo>
                    <a:pt x="41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7" y="14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3" y="22"/>
                  </a:lnTo>
                  <a:lnTo>
                    <a:pt x="45" y="16"/>
                  </a:lnTo>
                  <a:lnTo>
                    <a:pt x="64" y="9"/>
                  </a:lnTo>
                  <a:lnTo>
                    <a:pt x="83" y="5"/>
                  </a:lnTo>
                  <a:lnTo>
                    <a:pt x="109" y="2"/>
                  </a:lnTo>
                  <a:lnTo>
                    <a:pt x="135" y="0"/>
                  </a:lnTo>
                  <a:lnTo>
                    <a:pt x="152" y="2"/>
                  </a:lnTo>
                  <a:lnTo>
                    <a:pt x="176" y="9"/>
                  </a:lnTo>
                  <a:lnTo>
                    <a:pt x="193" y="16"/>
                  </a:lnTo>
                  <a:lnTo>
                    <a:pt x="202" y="18"/>
                  </a:lnTo>
                  <a:lnTo>
                    <a:pt x="212" y="20"/>
                  </a:lnTo>
                  <a:lnTo>
                    <a:pt x="223" y="20"/>
                  </a:lnTo>
                  <a:lnTo>
                    <a:pt x="236" y="20"/>
                  </a:lnTo>
                  <a:lnTo>
                    <a:pt x="259" y="18"/>
                  </a:lnTo>
                  <a:lnTo>
                    <a:pt x="281" y="14"/>
                  </a:lnTo>
                  <a:lnTo>
                    <a:pt x="295" y="7"/>
                  </a:lnTo>
                  <a:lnTo>
                    <a:pt x="309" y="4"/>
                  </a:lnTo>
                  <a:lnTo>
                    <a:pt x="312" y="5"/>
                  </a:lnTo>
                  <a:lnTo>
                    <a:pt x="316" y="9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1" y="31"/>
                  </a:lnTo>
                  <a:lnTo>
                    <a:pt x="305" y="42"/>
                  </a:lnTo>
                  <a:lnTo>
                    <a:pt x="300" y="49"/>
                  </a:lnTo>
                  <a:lnTo>
                    <a:pt x="293" y="62"/>
                  </a:lnTo>
                  <a:lnTo>
                    <a:pt x="288" y="67"/>
                  </a:lnTo>
                  <a:lnTo>
                    <a:pt x="281" y="73"/>
                  </a:lnTo>
                  <a:lnTo>
                    <a:pt x="274" y="76"/>
                  </a:lnTo>
                  <a:lnTo>
                    <a:pt x="266" y="80"/>
                  </a:lnTo>
                  <a:lnTo>
                    <a:pt x="257" y="84"/>
                  </a:lnTo>
                  <a:lnTo>
                    <a:pt x="247" y="85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3" y="91"/>
                  </a:lnTo>
                  <a:lnTo>
                    <a:pt x="221" y="100"/>
                  </a:lnTo>
                  <a:lnTo>
                    <a:pt x="216" y="118"/>
                  </a:lnTo>
                  <a:lnTo>
                    <a:pt x="212" y="129"/>
                  </a:lnTo>
                  <a:lnTo>
                    <a:pt x="207" y="138"/>
                  </a:lnTo>
                  <a:lnTo>
                    <a:pt x="198" y="149"/>
                  </a:lnTo>
                  <a:lnTo>
                    <a:pt x="188" y="156"/>
                  </a:lnTo>
                  <a:lnTo>
                    <a:pt x="179" y="162"/>
                  </a:lnTo>
                  <a:lnTo>
                    <a:pt x="173" y="166"/>
                  </a:lnTo>
                  <a:lnTo>
                    <a:pt x="169" y="166"/>
                  </a:lnTo>
                  <a:lnTo>
                    <a:pt x="162" y="167"/>
                  </a:lnTo>
                  <a:lnTo>
                    <a:pt x="160" y="166"/>
                  </a:lnTo>
                  <a:lnTo>
                    <a:pt x="159" y="164"/>
                  </a:lnTo>
                  <a:lnTo>
                    <a:pt x="157" y="158"/>
                  </a:lnTo>
                  <a:lnTo>
                    <a:pt x="157" y="153"/>
                  </a:lnTo>
                  <a:lnTo>
                    <a:pt x="157" y="151"/>
                  </a:lnTo>
                  <a:lnTo>
                    <a:pt x="159" y="142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9" y="98"/>
                  </a:lnTo>
                  <a:lnTo>
                    <a:pt x="166" y="93"/>
                  </a:lnTo>
                  <a:lnTo>
                    <a:pt x="164" y="87"/>
                  </a:lnTo>
                  <a:lnTo>
                    <a:pt x="160" y="82"/>
                  </a:lnTo>
                  <a:lnTo>
                    <a:pt x="157" y="78"/>
                  </a:lnTo>
                  <a:lnTo>
                    <a:pt x="152" y="75"/>
                  </a:lnTo>
                  <a:lnTo>
                    <a:pt x="142" y="69"/>
                  </a:lnTo>
                  <a:lnTo>
                    <a:pt x="129" y="67"/>
                  </a:lnTo>
                  <a:lnTo>
                    <a:pt x="119" y="65"/>
                  </a:lnTo>
                  <a:lnTo>
                    <a:pt x="107" y="65"/>
                  </a:lnTo>
                  <a:lnTo>
                    <a:pt x="93" y="65"/>
                  </a:lnTo>
                  <a:lnTo>
                    <a:pt x="86" y="67"/>
                  </a:lnTo>
                  <a:lnTo>
                    <a:pt x="78" y="69"/>
                  </a:lnTo>
                  <a:lnTo>
                    <a:pt x="69" y="75"/>
                  </a:lnTo>
                  <a:lnTo>
                    <a:pt x="62" y="82"/>
                  </a:lnTo>
                  <a:lnTo>
                    <a:pt x="54" y="93"/>
                  </a:lnTo>
                  <a:lnTo>
                    <a:pt x="47" y="104"/>
                  </a:lnTo>
                  <a:lnTo>
                    <a:pt x="41" y="116"/>
                  </a:lnTo>
                  <a:lnTo>
                    <a:pt x="40" y="129"/>
                  </a:lnTo>
                  <a:lnTo>
                    <a:pt x="38" y="140"/>
                  </a:lnTo>
                  <a:lnTo>
                    <a:pt x="38" y="151"/>
                  </a:lnTo>
                  <a:lnTo>
                    <a:pt x="40" y="160"/>
                  </a:lnTo>
                  <a:lnTo>
                    <a:pt x="47" y="178"/>
                  </a:lnTo>
                  <a:lnTo>
                    <a:pt x="54" y="191"/>
                  </a:lnTo>
                  <a:lnTo>
                    <a:pt x="60" y="200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6" y="218"/>
                  </a:lnTo>
                  <a:lnTo>
                    <a:pt x="93" y="218"/>
                  </a:lnTo>
                  <a:lnTo>
                    <a:pt x="110" y="220"/>
                  </a:lnTo>
                  <a:lnTo>
                    <a:pt x="128" y="218"/>
                  </a:lnTo>
                  <a:lnTo>
                    <a:pt x="143" y="215"/>
                  </a:lnTo>
                  <a:lnTo>
                    <a:pt x="150" y="211"/>
                  </a:lnTo>
                  <a:lnTo>
                    <a:pt x="155" y="207"/>
                  </a:lnTo>
                  <a:lnTo>
                    <a:pt x="166" y="200"/>
                  </a:lnTo>
                  <a:lnTo>
                    <a:pt x="202" y="175"/>
                  </a:lnTo>
                  <a:lnTo>
                    <a:pt x="242" y="147"/>
                  </a:lnTo>
                  <a:lnTo>
                    <a:pt x="281" y="116"/>
                  </a:lnTo>
                  <a:lnTo>
                    <a:pt x="324" y="85"/>
                  </a:lnTo>
                  <a:lnTo>
                    <a:pt x="364" y="58"/>
                  </a:lnTo>
                  <a:lnTo>
                    <a:pt x="404" y="35"/>
                  </a:lnTo>
                  <a:lnTo>
                    <a:pt x="423" y="24"/>
                  </a:lnTo>
                  <a:lnTo>
                    <a:pt x="440" y="16"/>
                  </a:lnTo>
                  <a:lnTo>
                    <a:pt x="456" y="9"/>
                  </a:lnTo>
                  <a:lnTo>
                    <a:pt x="471" y="5"/>
                  </a:lnTo>
                  <a:lnTo>
                    <a:pt x="490" y="5"/>
                  </a:lnTo>
                  <a:lnTo>
                    <a:pt x="509" y="7"/>
                  </a:lnTo>
                  <a:lnTo>
                    <a:pt x="519" y="11"/>
                  </a:lnTo>
                  <a:lnTo>
                    <a:pt x="530" y="16"/>
                  </a:lnTo>
                  <a:lnTo>
                    <a:pt x="540" y="24"/>
                  </a:lnTo>
                  <a:lnTo>
                    <a:pt x="550" y="33"/>
                  </a:lnTo>
                  <a:lnTo>
                    <a:pt x="559" y="42"/>
                  </a:lnTo>
                  <a:lnTo>
                    <a:pt x="568" y="53"/>
                  </a:lnTo>
                  <a:lnTo>
                    <a:pt x="575" y="64"/>
                  </a:lnTo>
                  <a:lnTo>
                    <a:pt x="580" y="75"/>
                  </a:lnTo>
                  <a:lnTo>
                    <a:pt x="583" y="82"/>
                  </a:lnTo>
                  <a:lnTo>
                    <a:pt x="588" y="87"/>
                  </a:lnTo>
                  <a:lnTo>
                    <a:pt x="588" y="187"/>
                  </a:lnTo>
                  <a:lnTo>
                    <a:pt x="533" y="264"/>
                  </a:lnTo>
                  <a:lnTo>
                    <a:pt x="200" y="264"/>
                  </a:lnTo>
                  <a:lnTo>
                    <a:pt x="202" y="258"/>
                  </a:lnTo>
                  <a:lnTo>
                    <a:pt x="204" y="255"/>
                  </a:lnTo>
                  <a:lnTo>
                    <a:pt x="209" y="249"/>
                  </a:lnTo>
                  <a:lnTo>
                    <a:pt x="212" y="247"/>
                  </a:lnTo>
                  <a:lnTo>
                    <a:pt x="216" y="246"/>
                  </a:lnTo>
                  <a:lnTo>
                    <a:pt x="221" y="244"/>
                  </a:lnTo>
                  <a:lnTo>
                    <a:pt x="233" y="238"/>
                  </a:lnTo>
                  <a:lnTo>
                    <a:pt x="245" y="237"/>
                  </a:lnTo>
                  <a:lnTo>
                    <a:pt x="257" y="238"/>
                  </a:lnTo>
                  <a:lnTo>
                    <a:pt x="267" y="242"/>
                  </a:lnTo>
                  <a:lnTo>
                    <a:pt x="271" y="238"/>
                  </a:lnTo>
                  <a:lnTo>
                    <a:pt x="273" y="238"/>
                  </a:lnTo>
                  <a:lnTo>
                    <a:pt x="276" y="227"/>
                  </a:lnTo>
                  <a:lnTo>
                    <a:pt x="281" y="215"/>
                  </a:lnTo>
                  <a:lnTo>
                    <a:pt x="285" y="209"/>
                  </a:lnTo>
                  <a:lnTo>
                    <a:pt x="290" y="206"/>
                  </a:lnTo>
                  <a:lnTo>
                    <a:pt x="295" y="200"/>
                  </a:lnTo>
                  <a:lnTo>
                    <a:pt x="300" y="198"/>
                  </a:lnTo>
                  <a:lnTo>
                    <a:pt x="305" y="193"/>
                  </a:lnTo>
                  <a:lnTo>
                    <a:pt x="311" y="189"/>
                  </a:lnTo>
                  <a:lnTo>
                    <a:pt x="317" y="189"/>
                  </a:lnTo>
                  <a:lnTo>
                    <a:pt x="324" y="187"/>
                  </a:lnTo>
                  <a:lnTo>
                    <a:pt x="326" y="191"/>
                  </a:lnTo>
                  <a:lnTo>
                    <a:pt x="330" y="193"/>
                  </a:lnTo>
                  <a:lnTo>
                    <a:pt x="330" y="207"/>
                  </a:lnTo>
                  <a:lnTo>
                    <a:pt x="323" y="218"/>
                  </a:lnTo>
                  <a:lnTo>
                    <a:pt x="319" y="229"/>
                  </a:lnTo>
                  <a:lnTo>
                    <a:pt x="321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3" y="246"/>
                  </a:lnTo>
                  <a:lnTo>
                    <a:pt x="338" y="247"/>
                  </a:lnTo>
                  <a:lnTo>
                    <a:pt x="345" y="247"/>
                  </a:lnTo>
                  <a:lnTo>
                    <a:pt x="352" y="246"/>
                  </a:lnTo>
                  <a:lnTo>
                    <a:pt x="357" y="242"/>
                  </a:lnTo>
                  <a:lnTo>
                    <a:pt x="362" y="238"/>
                  </a:lnTo>
                  <a:lnTo>
                    <a:pt x="368" y="235"/>
                  </a:lnTo>
                  <a:lnTo>
                    <a:pt x="364" y="224"/>
                  </a:lnTo>
                  <a:lnTo>
                    <a:pt x="362" y="215"/>
                  </a:lnTo>
                  <a:lnTo>
                    <a:pt x="361" y="206"/>
                  </a:lnTo>
                  <a:lnTo>
                    <a:pt x="361" y="198"/>
                  </a:lnTo>
                  <a:lnTo>
                    <a:pt x="362" y="182"/>
                  </a:lnTo>
                  <a:lnTo>
                    <a:pt x="368" y="162"/>
                  </a:lnTo>
                  <a:lnTo>
                    <a:pt x="376" y="151"/>
                  </a:lnTo>
                  <a:lnTo>
                    <a:pt x="385" y="140"/>
                  </a:lnTo>
                  <a:lnTo>
                    <a:pt x="390" y="136"/>
                  </a:lnTo>
                  <a:lnTo>
                    <a:pt x="395" y="133"/>
                  </a:lnTo>
                  <a:lnTo>
                    <a:pt x="400" y="129"/>
                  </a:lnTo>
                  <a:lnTo>
                    <a:pt x="407" y="129"/>
                  </a:lnTo>
                  <a:lnTo>
                    <a:pt x="412" y="126"/>
                  </a:lnTo>
                  <a:lnTo>
                    <a:pt x="418" y="124"/>
                  </a:lnTo>
                  <a:lnTo>
                    <a:pt x="421" y="127"/>
                  </a:lnTo>
                  <a:lnTo>
                    <a:pt x="423" y="131"/>
                  </a:lnTo>
                  <a:lnTo>
                    <a:pt x="423" y="138"/>
                  </a:lnTo>
                  <a:lnTo>
                    <a:pt x="419" y="146"/>
                  </a:lnTo>
                  <a:lnTo>
                    <a:pt x="416" y="155"/>
                  </a:lnTo>
                  <a:lnTo>
                    <a:pt x="414" y="166"/>
                  </a:lnTo>
                  <a:lnTo>
                    <a:pt x="414" y="180"/>
                  </a:lnTo>
                  <a:lnTo>
                    <a:pt x="421" y="195"/>
                  </a:lnTo>
                  <a:lnTo>
                    <a:pt x="430" y="206"/>
                  </a:lnTo>
                  <a:lnTo>
                    <a:pt x="435" y="209"/>
                  </a:lnTo>
                  <a:lnTo>
                    <a:pt x="440" y="215"/>
                  </a:lnTo>
                  <a:lnTo>
                    <a:pt x="449" y="217"/>
                  </a:lnTo>
                  <a:lnTo>
                    <a:pt x="457" y="220"/>
                  </a:lnTo>
                  <a:lnTo>
                    <a:pt x="468" y="222"/>
                  </a:lnTo>
                  <a:lnTo>
                    <a:pt x="480" y="222"/>
                  </a:lnTo>
                  <a:lnTo>
                    <a:pt x="490" y="220"/>
                  </a:lnTo>
                  <a:lnTo>
                    <a:pt x="502" y="218"/>
                  </a:lnTo>
                  <a:lnTo>
                    <a:pt x="509" y="215"/>
                  </a:lnTo>
                  <a:lnTo>
                    <a:pt x="519" y="206"/>
                  </a:lnTo>
                  <a:lnTo>
                    <a:pt x="526" y="195"/>
                  </a:lnTo>
                  <a:lnTo>
                    <a:pt x="533" y="184"/>
                  </a:lnTo>
                  <a:lnTo>
                    <a:pt x="537" y="171"/>
                  </a:lnTo>
                  <a:lnTo>
                    <a:pt x="540" y="158"/>
                  </a:lnTo>
                  <a:lnTo>
                    <a:pt x="540" y="146"/>
                  </a:lnTo>
                  <a:lnTo>
                    <a:pt x="540" y="133"/>
                  </a:lnTo>
                  <a:lnTo>
                    <a:pt x="538" y="120"/>
                  </a:lnTo>
                  <a:lnTo>
                    <a:pt x="535" y="107"/>
                  </a:lnTo>
                  <a:lnTo>
                    <a:pt x="530" y="96"/>
                  </a:lnTo>
                  <a:lnTo>
                    <a:pt x="523" y="87"/>
                  </a:lnTo>
                  <a:lnTo>
                    <a:pt x="516" y="78"/>
                  </a:lnTo>
                  <a:lnTo>
                    <a:pt x="506" y="71"/>
                  </a:lnTo>
                  <a:lnTo>
                    <a:pt x="495" y="67"/>
                  </a:lnTo>
                  <a:lnTo>
                    <a:pt x="485" y="65"/>
                  </a:lnTo>
                  <a:lnTo>
                    <a:pt x="473" y="65"/>
                  </a:lnTo>
                  <a:lnTo>
                    <a:pt x="466" y="64"/>
                  </a:lnTo>
                  <a:lnTo>
                    <a:pt x="457" y="65"/>
                  </a:lnTo>
                  <a:lnTo>
                    <a:pt x="445" y="71"/>
                  </a:lnTo>
                  <a:lnTo>
                    <a:pt x="426" y="78"/>
                  </a:lnTo>
                  <a:lnTo>
                    <a:pt x="368" y="120"/>
                  </a:lnTo>
                  <a:lnTo>
                    <a:pt x="302" y="166"/>
                  </a:lnTo>
                  <a:lnTo>
                    <a:pt x="235" y="211"/>
                  </a:lnTo>
                  <a:lnTo>
                    <a:pt x="173" y="253"/>
                  </a:lnTo>
                  <a:lnTo>
                    <a:pt x="162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3" name="Freeform 44"/>
            <p:cNvSpPr>
              <a:spLocks/>
            </p:cNvSpPr>
            <p:nvPr/>
          </p:nvSpPr>
          <p:spPr bwMode="auto">
            <a:xfrm rot="-5400000">
              <a:off x="474" y="2309"/>
              <a:ext cx="340" cy="131"/>
            </a:xfrm>
            <a:custGeom>
              <a:avLst/>
              <a:gdLst>
                <a:gd name="T0" fmla="*/ 38 w 588"/>
                <a:gd name="T1" fmla="*/ 8 h 262"/>
                <a:gd name="T2" fmla="*/ 36 w 588"/>
                <a:gd name="T3" fmla="*/ 7 h 262"/>
                <a:gd name="T4" fmla="*/ 34 w 588"/>
                <a:gd name="T5" fmla="*/ 7 h 262"/>
                <a:gd name="T6" fmla="*/ 28 w 588"/>
                <a:gd name="T7" fmla="*/ 8 h 262"/>
                <a:gd name="T8" fmla="*/ 23 w 588"/>
                <a:gd name="T9" fmla="*/ 7 h 262"/>
                <a:gd name="T10" fmla="*/ 18 w 588"/>
                <a:gd name="T11" fmla="*/ 8 h 262"/>
                <a:gd name="T12" fmla="*/ 18 w 588"/>
                <a:gd name="T13" fmla="*/ 7 h 262"/>
                <a:gd name="T14" fmla="*/ 19 w 588"/>
                <a:gd name="T15" fmla="*/ 6 h 262"/>
                <a:gd name="T16" fmla="*/ 21 w 588"/>
                <a:gd name="T17" fmla="*/ 5 h 262"/>
                <a:gd name="T18" fmla="*/ 23 w 588"/>
                <a:gd name="T19" fmla="*/ 5 h 262"/>
                <a:gd name="T20" fmla="*/ 24 w 588"/>
                <a:gd name="T21" fmla="*/ 4 h 262"/>
                <a:gd name="T22" fmla="*/ 27 w 588"/>
                <a:gd name="T23" fmla="*/ 3 h 262"/>
                <a:gd name="T24" fmla="*/ 28 w 588"/>
                <a:gd name="T25" fmla="*/ 3 h 262"/>
                <a:gd name="T26" fmla="*/ 28 w 588"/>
                <a:gd name="T27" fmla="*/ 3 h 262"/>
                <a:gd name="T28" fmla="*/ 27 w 588"/>
                <a:gd name="T29" fmla="*/ 4 h 262"/>
                <a:gd name="T30" fmla="*/ 27 w 588"/>
                <a:gd name="T31" fmla="*/ 5 h 262"/>
                <a:gd name="T32" fmla="*/ 29 w 588"/>
                <a:gd name="T33" fmla="*/ 6 h 262"/>
                <a:gd name="T34" fmla="*/ 32 w 588"/>
                <a:gd name="T35" fmla="*/ 6 h 262"/>
                <a:gd name="T36" fmla="*/ 34 w 588"/>
                <a:gd name="T37" fmla="*/ 5 h 262"/>
                <a:gd name="T38" fmla="*/ 35 w 588"/>
                <a:gd name="T39" fmla="*/ 4 h 262"/>
                <a:gd name="T40" fmla="*/ 35 w 588"/>
                <a:gd name="T41" fmla="*/ 2 h 262"/>
                <a:gd name="T42" fmla="*/ 33 w 588"/>
                <a:gd name="T43" fmla="*/ 1 h 262"/>
                <a:gd name="T44" fmla="*/ 29 w 588"/>
                <a:gd name="T45" fmla="*/ 1 h 262"/>
                <a:gd name="T46" fmla="*/ 25 w 588"/>
                <a:gd name="T47" fmla="*/ 2 h 262"/>
                <a:gd name="T48" fmla="*/ 14 w 588"/>
                <a:gd name="T49" fmla="*/ 6 h 262"/>
                <a:gd name="T50" fmla="*/ 9 w 588"/>
                <a:gd name="T51" fmla="*/ 7 h 262"/>
                <a:gd name="T52" fmla="*/ 5 w 588"/>
                <a:gd name="T53" fmla="*/ 7 h 262"/>
                <a:gd name="T54" fmla="*/ 2 w 588"/>
                <a:gd name="T55" fmla="*/ 6 h 262"/>
                <a:gd name="T56" fmla="*/ 1 w 588"/>
                <a:gd name="T57" fmla="*/ 5 h 262"/>
                <a:gd name="T58" fmla="*/ 25 w 588"/>
                <a:gd name="T59" fmla="*/ 0 h 262"/>
                <a:gd name="T60" fmla="*/ 24 w 588"/>
                <a:gd name="T61" fmla="*/ 1 h 262"/>
                <a:gd name="T62" fmla="*/ 22 w 588"/>
                <a:gd name="T63" fmla="*/ 1 h 262"/>
                <a:gd name="T64" fmla="*/ 20 w 588"/>
                <a:gd name="T65" fmla="*/ 1 h 262"/>
                <a:gd name="T66" fmla="*/ 20 w 588"/>
                <a:gd name="T67" fmla="*/ 1 h 262"/>
                <a:gd name="T68" fmla="*/ 18 w 588"/>
                <a:gd name="T69" fmla="*/ 2 h 262"/>
                <a:gd name="T70" fmla="*/ 17 w 588"/>
                <a:gd name="T71" fmla="*/ 2 h 262"/>
                <a:gd name="T72" fmla="*/ 17 w 588"/>
                <a:gd name="T73" fmla="*/ 1 h 262"/>
                <a:gd name="T74" fmla="*/ 16 w 588"/>
                <a:gd name="T75" fmla="*/ 1 h 262"/>
                <a:gd name="T76" fmla="*/ 14 w 588"/>
                <a:gd name="T77" fmla="*/ 1 h 262"/>
                <a:gd name="T78" fmla="*/ 14 w 588"/>
                <a:gd name="T79" fmla="*/ 1 h 262"/>
                <a:gd name="T80" fmla="*/ 14 w 588"/>
                <a:gd name="T81" fmla="*/ 3 h 262"/>
                <a:gd name="T82" fmla="*/ 12 w 588"/>
                <a:gd name="T83" fmla="*/ 4 h 262"/>
                <a:gd name="T84" fmla="*/ 11 w 588"/>
                <a:gd name="T85" fmla="*/ 4 h 262"/>
                <a:gd name="T86" fmla="*/ 11 w 588"/>
                <a:gd name="T87" fmla="*/ 3 h 262"/>
                <a:gd name="T88" fmla="*/ 12 w 588"/>
                <a:gd name="T89" fmla="*/ 2 h 262"/>
                <a:gd name="T90" fmla="*/ 10 w 588"/>
                <a:gd name="T91" fmla="*/ 1 h 262"/>
                <a:gd name="T92" fmla="*/ 7 w 588"/>
                <a:gd name="T93" fmla="*/ 1 h 262"/>
                <a:gd name="T94" fmla="*/ 5 w 588"/>
                <a:gd name="T95" fmla="*/ 1 h 262"/>
                <a:gd name="T96" fmla="*/ 3 w 588"/>
                <a:gd name="T97" fmla="*/ 3 h 262"/>
                <a:gd name="T98" fmla="*/ 3 w 588"/>
                <a:gd name="T99" fmla="*/ 4 h 262"/>
                <a:gd name="T100" fmla="*/ 5 w 588"/>
                <a:gd name="T101" fmla="*/ 5 h 262"/>
                <a:gd name="T102" fmla="*/ 8 w 588"/>
                <a:gd name="T103" fmla="*/ 6 h 262"/>
                <a:gd name="T104" fmla="*/ 14 w 588"/>
                <a:gd name="T105" fmla="*/ 4 h 262"/>
                <a:gd name="T106" fmla="*/ 27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8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79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6" y="253"/>
                  </a:lnTo>
                  <a:lnTo>
                    <a:pt x="507" y="256"/>
                  </a:lnTo>
                  <a:lnTo>
                    <a:pt x="479" y="260"/>
                  </a:lnTo>
                  <a:lnTo>
                    <a:pt x="455" y="262"/>
                  </a:lnTo>
                  <a:lnTo>
                    <a:pt x="438" y="260"/>
                  </a:lnTo>
                  <a:lnTo>
                    <a:pt x="414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8" y="255"/>
                  </a:lnTo>
                  <a:lnTo>
                    <a:pt x="274" y="251"/>
                  </a:lnTo>
                  <a:lnTo>
                    <a:pt x="272" y="249"/>
                  </a:lnTo>
                  <a:lnTo>
                    <a:pt x="272" y="247"/>
                  </a:lnTo>
                  <a:lnTo>
                    <a:pt x="279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6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5" y="185"/>
                  </a:lnTo>
                  <a:lnTo>
                    <a:pt x="324" y="182"/>
                  </a:lnTo>
                  <a:lnTo>
                    <a:pt x="333" y="178"/>
                  </a:lnTo>
                  <a:lnTo>
                    <a:pt x="341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2" y="144"/>
                  </a:lnTo>
                  <a:lnTo>
                    <a:pt x="378" y="133"/>
                  </a:lnTo>
                  <a:lnTo>
                    <a:pt x="383" y="122"/>
                  </a:lnTo>
                  <a:lnTo>
                    <a:pt x="391" y="113"/>
                  </a:lnTo>
                  <a:lnTo>
                    <a:pt x="402" y="104"/>
                  </a:lnTo>
                  <a:lnTo>
                    <a:pt x="410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9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3" y="109"/>
                  </a:lnTo>
                  <a:lnTo>
                    <a:pt x="433" y="111"/>
                  </a:lnTo>
                  <a:lnTo>
                    <a:pt x="429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2" y="169"/>
                  </a:lnTo>
                  <a:lnTo>
                    <a:pt x="426" y="175"/>
                  </a:lnTo>
                  <a:lnTo>
                    <a:pt x="429" y="180"/>
                  </a:lnTo>
                  <a:lnTo>
                    <a:pt x="433" y="184"/>
                  </a:lnTo>
                  <a:lnTo>
                    <a:pt x="438" y="187"/>
                  </a:lnTo>
                  <a:lnTo>
                    <a:pt x="448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4" y="196"/>
                  </a:lnTo>
                  <a:lnTo>
                    <a:pt x="510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6" y="171"/>
                  </a:lnTo>
                  <a:lnTo>
                    <a:pt x="543" y="158"/>
                  </a:lnTo>
                  <a:lnTo>
                    <a:pt x="547" y="145"/>
                  </a:lnTo>
                  <a:lnTo>
                    <a:pt x="550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8" y="102"/>
                  </a:lnTo>
                  <a:lnTo>
                    <a:pt x="543" y="85"/>
                  </a:lnTo>
                  <a:lnTo>
                    <a:pt x="536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9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40" y="51"/>
                  </a:lnTo>
                  <a:lnTo>
                    <a:pt x="435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5" y="176"/>
                  </a:lnTo>
                  <a:lnTo>
                    <a:pt x="224" y="204"/>
                  </a:lnTo>
                  <a:lnTo>
                    <a:pt x="186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9" y="256"/>
                  </a:lnTo>
                  <a:lnTo>
                    <a:pt x="100" y="256"/>
                  </a:lnTo>
                  <a:lnTo>
                    <a:pt x="81" y="255"/>
                  </a:lnTo>
                  <a:lnTo>
                    <a:pt x="69" y="251"/>
                  </a:lnTo>
                  <a:lnTo>
                    <a:pt x="58" y="246"/>
                  </a:lnTo>
                  <a:lnTo>
                    <a:pt x="48" y="238"/>
                  </a:lnTo>
                  <a:lnTo>
                    <a:pt x="39" y="229"/>
                  </a:lnTo>
                  <a:lnTo>
                    <a:pt x="31" y="220"/>
                  </a:lnTo>
                  <a:lnTo>
                    <a:pt x="22" y="209"/>
                  </a:lnTo>
                  <a:lnTo>
                    <a:pt x="15" y="198"/>
                  </a:lnTo>
                  <a:lnTo>
                    <a:pt x="8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90" y="0"/>
                  </a:lnTo>
                  <a:lnTo>
                    <a:pt x="388" y="3"/>
                  </a:lnTo>
                  <a:lnTo>
                    <a:pt x="384" y="7"/>
                  </a:lnTo>
                  <a:lnTo>
                    <a:pt x="381" y="13"/>
                  </a:lnTo>
                  <a:lnTo>
                    <a:pt x="378" y="14"/>
                  </a:lnTo>
                  <a:lnTo>
                    <a:pt x="372" y="16"/>
                  </a:lnTo>
                  <a:lnTo>
                    <a:pt x="369" y="18"/>
                  </a:lnTo>
                  <a:lnTo>
                    <a:pt x="357" y="22"/>
                  </a:lnTo>
                  <a:lnTo>
                    <a:pt x="345" y="23"/>
                  </a:lnTo>
                  <a:lnTo>
                    <a:pt x="333" y="23"/>
                  </a:lnTo>
                  <a:lnTo>
                    <a:pt x="322" y="20"/>
                  </a:lnTo>
                  <a:lnTo>
                    <a:pt x="319" y="23"/>
                  </a:lnTo>
                  <a:lnTo>
                    <a:pt x="317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3" y="53"/>
                  </a:lnTo>
                  <a:lnTo>
                    <a:pt x="300" y="56"/>
                  </a:lnTo>
                  <a:lnTo>
                    <a:pt x="295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2" y="74"/>
                  </a:lnTo>
                  <a:lnTo>
                    <a:pt x="265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5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5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2" y="27"/>
                  </a:lnTo>
                  <a:lnTo>
                    <a:pt x="226" y="38"/>
                  </a:lnTo>
                  <a:lnTo>
                    <a:pt x="227" y="47"/>
                  </a:lnTo>
                  <a:lnTo>
                    <a:pt x="227" y="54"/>
                  </a:lnTo>
                  <a:lnTo>
                    <a:pt x="229" y="62"/>
                  </a:lnTo>
                  <a:lnTo>
                    <a:pt x="226" y="78"/>
                  </a:lnTo>
                  <a:lnTo>
                    <a:pt x="222" y="100"/>
                  </a:lnTo>
                  <a:lnTo>
                    <a:pt x="214" y="111"/>
                  </a:lnTo>
                  <a:lnTo>
                    <a:pt x="203" y="122"/>
                  </a:lnTo>
                  <a:lnTo>
                    <a:pt x="200" y="125"/>
                  </a:lnTo>
                  <a:lnTo>
                    <a:pt x="195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7" y="136"/>
                  </a:lnTo>
                  <a:lnTo>
                    <a:pt x="172" y="136"/>
                  </a:lnTo>
                  <a:lnTo>
                    <a:pt x="171" y="136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5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6" y="94"/>
                  </a:lnTo>
                  <a:lnTo>
                    <a:pt x="176" y="82"/>
                  </a:lnTo>
                  <a:lnTo>
                    <a:pt x="169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81" y="47"/>
                  </a:lnTo>
                  <a:lnTo>
                    <a:pt x="70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50" y="104"/>
                  </a:lnTo>
                  <a:lnTo>
                    <a:pt x="48" y="116"/>
                  </a:lnTo>
                  <a:lnTo>
                    <a:pt x="50" y="129"/>
                  </a:lnTo>
                  <a:lnTo>
                    <a:pt x="52" y="142"/>
                  </a:lnTo>
                  <a:lnTo>
                    <a:pt x="55" y="153"/>
                  </a:lnTo>
                  <a:lnTo>
                    <a:pt x="60" y="165"/>
                  </a:lnTo>
                  <a:lnTo>
                    <a:pt x="65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5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5" y="191"/>
                  </a:lnTo>
                  <a:lnTo>
                    <a:pt x="164" y="184"/>
                  </a:lnTo>
                  <a:lnTo>
                    <a:pt x="222" y="142"/>
                  </a:lnTo>
                  <a:lnTo>
                    <a:pt x="288" y="96"/>
                  </a:lnTo>
                  <a:lnTo>
                    <a:pt x="355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4" name="Freeform 45"/>
            <p:cNvSpPr>
              <a:spLocks/>
            </p:cNvSpPr>
            <p:nvPr/>
          </p:nvSpPr>
          <p:spPr bwMode="auto">
            <a:xfrm rot="-5400000">
              <a:off x="341" y="2308"/>
              <a:ext cx="340" cy="132"/>
            </a:xfrm>
            <a:custGeom>
              <a:avLst/>
              <a:gdLst>
                <a:gd name="T0" fmla="*/ 38 w 588"/>
                <a:gd name="T1" fmla="*/ 0 h 264"/>
                <a:gd name="T2" fmla="*/ 36 w 588"/>
                <a:gd name="T3" fmla="*/ 1 h 264"/>
                <a:gd name="T4" fmla="*/ 34 w 588"/>
                <a:gd name="T5" fmla="*/ 1 h 264"/>
                <a:gd name="T6" fmla="*/ 28 w 588"/>
                <a:gd name="T7" fmla="*/ 1 h 264"/>
                <a:gd name="T8" fmla="*/ 24 w 588"/>
                <a:gd name="T9" fmla="*/ 1 h 264"/>
                <a:gd name="T10" fmla="*/ 20 w 588"/>
                <a:gd name="T11" fmla="*/ 1 h 264"/>
                <a:gd name="T12" fmla="*/ 18 w 588"/>
                <a:gd name="T13" fmla="*/ 1 h 264"/>
                <a:gd name="T14" fmla="*/ 19 w 588"/>
                <a:gd name="T15" fmla="*/ 1 h 264"/>
                <a:gd name="T16" fmla="*/ 20 w 588"/>
                <a:gd name="T17" fmla="*/ 2 h 264"/>
                <a:gd name="T18" fmla="*/ 22 w 588"/>
                <a:gd name="T19" fmla="*/ 2 h 264"/>
                <a:gd name="T20" fmla="*/ 24 w 588"/>
                <a:gd name="T21" fmla="*/ 3 h 264"/>
                <a:gd name="T22" fmla="*/ 25 w 588"/>
                <a:gd name="T23" fmla="*/ 4 h 264"/>
                <a:gd name="T24" fmla="*/ 27 w 588"/>
                <a:gd name="T25" fmla="*/ 5 h 264"/>
                <a:gd name="T26" fmla="*/ 28 w 588"/>
                <a:gd name="T27" fmla="*/ 4 h 264"/>
                <a:gd name="T28" fmla="*/ 27 w 588"/>
                <a:gd name="T29" fmla="*/ 4 h 264"/>
                <a:gd name="T30" fmla="*/ 27 w 588"/>
                <a:gd name="T31" fmla="*/ 3 h 264"/>
                <a:gd name="T32" fmla="*/ 28 w 588"/>
                <a:gd name="T33" fmla="*/ 2 h 264"/>
                <a:gd name="T34" fmla="*/ 31 w 588"/>
                <a:gd name="T35" fmla="*/ 2 h 264"/>
                <a:gd name="T36" fmla="*/ 33 w 588"/>
                <a:gd name="T37" fmla="*/ 2 h 264"/>
                <a:gd name="T38" fmla="*/ 35 w 588"/>
                <a:gd name="T39" fmla="*/ 3 h 264"/>
                <a:gd name="T40" fmla="*/ 35 w 588"/>
                <a:gd name="T41" fmla="*/ 4 h 264"/>
                <a:gd name="T42" fmla="*/ 34 w 588"/>
                <a:gd name="T43" fmla="*/ 6 h 264"/>
                <a:gd name="T44" fmla="*/ 32 w 588"/>
                <a:gd name="T45" fmla="*/ 6 h 264"/>
                <a:gd name="T46" fmla="*/ 29 w 588"/>
                <a:gd name="T47" fmla="*/ 6 h 264"/>
                <a:gd name="T48" fmla="*/ 25 w 588"/>
                <a:gd name="T49" fmla="*/ 5 h 264"/>
                <a:gd name="T50" fmla="*/ 14 w 588"/>
                <a:gd name="T51" fmla="*/ 1 h 264"/>
                <a:gd name="T52" fmla="*/ 9 w 588"/>
                <a:gd name="T53" fmla="*/ 1 h 264"/>
                <a:gd name="T54" fmla="*/ 5 w 588"/>
                <a:gd name="T55" fmla="*/ 1 h 264"/>
                <a:gd name="T56" fmla="*/ 2 w 588"/>
                <a:gd name="T57" fmla="*/ 1 h 264"/>
                <a:gd name="T58" fmla="*/ 1 w 588"/>
                <a:gd name="T59" fmla="*/ 2 h 264"/>
                <a:gd name="T60" fmla="*/ 25 w 588"/>
                <a:gd name="T61" fmla="*/ 8 h 264"/>
                <a:gd name="T62" fmla="*/ 24 w 588"/>
                <a:gd name="T63" fmla="*/ 7 h 264"/>
                <a:gd name="T64" fmla="*/ 22 w 588"/>
                <a:gd name="T65" fmla="*/ 7 h 264"/>
                <a:gd name="T66" fmla="*/ 20 w 588"/>
                <a:gd name="T67" fmla="*/ 7 h 264"/>
                <a:gd name="T68" fmla="*/ 20 w 588"/>
                <a:gd name="T69" fmla="*/ 6 h 264"/>
                <a:gd name="T70" fmla="*/ 18 w 588"/>
                <a:gd name="T71" fmla="*/ 5 h 264"/>
                <a:gd name="T72" fmla="*/ 17 w 588"/>
                <a:gd name="T73" fmla="*/ 6 h 264"/>
                <a:gd name="T74" fmla="*/ 17 w 588"/>
                <a:gd name="T75" fmla="*/ 7 h 264"/>
                <a:gd name="T76" fmla="*/ 16 w 588"/>
                <a:gd name="T77" fmla="*/ 7 h 264"/>
                <a:gd name="T78" fmla="*/ 14 w 588"/>
                <a:gd name="T79" fmla="*/ 7 h 264"/>
                <a:gd name="T80" fmla="*/ 14 w 588"/>
                <a:gd name="T81" fmla="*/ 6 h 264"/>
                <a:gd name="T82" fmla="*/ 14 w 588"/>
                <a:gd name="T83" fmla="*/ 4 h 264"/>
                <a:gd name="T84" fmla="*/ 12 w 588"/>
                <a:gd name="T85" fmla="*/ 4 h 264"/>
                <a:gd name="T86" fmla="*/ 11 w 588"/>
                <a:gd name="T87" fmla="*/ 3 h 264"/>
                <a:gd name="T88" fmla="*/ 11 w 588"/>
                <a:gd name="T89" fmla="*/ 4 h 264"/>
                <a:gd name="T90" fmla="*/ 10 w 588"/>
                <a:gd name="T91" fmla="*/ 6 h 264"/>
                <a:gd name="T92" fmla="*/ 9 w 588"/>
                <a:gd name="T93" fmla="*/ 6 h 264"/>
                <a:gd name="T94" fmla="*/ 6 w 588"/>
                <a:gd name="T95" fmla="*/ 6 h 264"/>
                <a:gd name="T96" fmla="*/ 3 w 588"/>
                <a:gd name="T97" fmla="*/ 5 h 264"/>
                <a:gd name="T98" fmla="*/ 3 w 588"/>
                <a:gd name="T99" fmla="*/ 4 h 264"/>
                <a:gd name="T100" fmla="*/ 5 w 588"/>
                <a:gd name="T101" fmla="*/ 2 h 264"/>
                <a:gd name="T102" fmla="*/ 7 w 588"/>
                <a:gd name="T103" fmla="*/ 2 h 264"/>
                <a:gd name="T104" fmla="*/ 9 w 588"/>
                <a:gd name="T105" fmla="*/ 2 h 264"/>
                <a:gd name="T106" fmla="*/ 23 w 588"/>
                <a:gd name="T107" fmla="*/ 6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8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79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6" y="9"/>
                  </a:lnTo>
                  <a:lnTo>
                    <a:pt x="507" y="5"/>
                  </a:lnTo>
                  <a:lnTo>
                    <a:pt x="479" y="2"/>
                  </a:lnTo>
                  <a:lnTo>
                    <a:pt x="455" y="0"/>
                  </a:lnTo>
                  <a:lnTo>
                    <a:pt x="438" y="2"/>
                  </a:lnTo>
                  <a:lnTo>
                    <a:pt x="414" y="9"/>
                  </a:lnTo>
                  <a:lnTo>
                    <a:pt x="395" y="16"/>
                  </a:lnTo>
                  <a:lnTo>
                    <a:pt x="388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8" y="5"/>
                  </a:lnTo>
                  <a:lnTo>
                    <a:pt x="274" y="9"/>
                  </a:lnTo>
                  <a:lnTo>
                    <a:pt x="272" y="13"/>
                  </a:lnTo>
                  <a:lnTo>
                    <a:pt x="272" y="14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6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5" y="76"/>
                  </a:lnTo>
                  <a:lnTo>
                    <a:pt x="324" y="80"/>
                  </a:lnTo>
                  <a:lnTo>
                    <a:pt x="333" y="84"/>
                  </a:lnTo>
                  <a:lnTo>
                    <a:pt x="341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2" y="118"/>
                  </a:lnTo>
                  <a:lnTo>
                    <a:pt x="378" y="129"/>
                  </a:lnTo>
                  <a:lnTo>
                    <a:pt x="383" y="138"/>
                  </a:lnTo>
                  <a:lnTo>
                    <a:pt x="391" y="149"/>
                  </a:lnTo>
                  <a:lnTo>
                    <a:pt x="402" y="156"/>
                  </a:lnTo>
                  <a:lnTo>
                    <a:pt x="410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9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3" y="153"/>
                  </a:lnTo>
                  <a:lnTo>
                    <a:pt x="433" y="151"/>
                  </a:lnTo>
                  <a:lnTo>
                    <a:pt x="429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2" y="93"/>
                  </a:lnTo>
                  <a:lnTo>
                    <a:pt x="426" y="87"/>
                  </a:lnTo>
                  <a:lnTo>
                    <a:pt x="429" y="82"/>
                  </a:lnTo>
                  <a:lnTo>
                    <a:pt x="433" y="78"/>
                  </a:lnTo>
                  <a:lnTo>
                    <a:pt x="438" y="75"/>
                  </a:lnTo>
                  <a:lnTo>
                    <a:pt x="448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4" y="67"/>
                  </a:lnTo>
                  <a:lnTo>
                    <a:pt x="510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6" y="93"/>
                  </a:lnTo>
                  <a:lnTo>
                    <a:pt x="543" y="104"/>
                  </a:lnTo>
                  <a:lnTo>
                    <a:pt x="547" y="116"/>
                  </a:lnTo>
                  <a:lnTo>
                    <a:pt x="550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8" y="160"/>
                  </a:lnTo>
                  <a:lnTo>
                    <a:pt x="543" y="178"/>
                  </a:lnTo>
                  <a:lnTo>
                    <a:pt x="536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4" y="218"/>
                  </a:lnTo>
                  <a:lnTo>
                    <a:pt x="497" y="218"/>
                  </a:lnTo>
                  <a:lnTo>
                    <a:pt x="479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40" y="211"/>
                  </a:lnTo>
                  <a:lnTo>
                    <a:pt x="435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5" y="85"/>
                  </a:lnTo>
                  <a:lnTo>
                    <a:pt x="224" y="58"/>
                  </a:lnTo>
                  <a:lnTo>
                    <a:pt x="186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9" y="5"/>
                  </a:lnTo>
                  <a:lnTo>
                    <a:pt x="100" y="5"/>
                  </a:lnTo>
                  <a:lnTo>
                    <a:pt x="81" y="7"/>
                  </a:lnTo>
                  <a:lnTo>
                    <a:pt x="69" y="11"/>
                  </a:lnTo>
                  <a:lnTo>
                    <a:pt x="58" y="16"/>
                  </a:lnTo>
                  <a:lnTo>
                    <a:pt x="48" y="24"/>
                  </a:lnTo>
                  <a:lnTo>
                    <a:pt x="39" y="33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5" y="64"/>
                  </a:lnTo>
                  <a:lnTo>
                    <a:pt x="8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90" y="264"/>
                  </a:lnTo>
                  <a:lnTo>
                    <a:pt x="388" y="258"/>
                  </a:lnTo>
                  <a:lnTo>
                    <a:pt x="384" y="255"/>
                  </a:lnTo>
                  <a:lnTo>
                    <a:pt x="381" y="249"/>
                  </a:lnTo>
                  <a:lnTo>
                    <a:pt x="378" y="247"/>
                  </a:lnTo>
                  <a:lnTo>
                    <a:pt x="372" y="246"/>
                  </a:lnTo>
                  <a:lnTo>
                    <a:pt x="369" y="244"/>
                  </a:lnTo>
                  <a:lnTo>
                    <a:pt x="357" y="238"/>
                  </a:lnTo>
                  <a:lnTo>
                    <a:pt x="345" y="237"/>
                  </a:lnTo>
                  <a:lnTo>
                    <a:pt x="333" y="238"/>
                  </a:lnTo>
                  <a:lnTo>
                    <a:pt x="322" y="242"/>
                  </a:lnTo>
                  <a:lnTo>
                    <a:pt x="319" y="238"/>
                  </a:lnTo>
                  <a:lnTo>
                    <a:pt x="317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3" y="209"/>
                  </a:lnTo>
                  <a:lnTo>
                    <a:pt x="300" y="206"/>
                  </a:lnTo>
                  <a:lnTo>
                    <a:pt x="295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2" y="189"/>
                  </a:lnTo>
                  <a:lnTo>
                    <a:pt x="265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5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5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2" y="235"/>
                  </a:lnTo>
                  <a:lnTo>
                    <a:pt x="226" y="224"/>
                  </a:lnTo>
                  <a:lnTo>
                    <a:pt x="227" y="215"/>
                  </a:lnTo>
                  <a:lnTo>
                    <a:pt x="227" y="206"/>
                  </a:lnTo>
                  <a:lnTo>
                    <a:pt x="229" y="198"/>
                  </a:lnTo>
                  <a:lnTo>
                    <a:pt x="226" y="182"/>
                  </a:lnTo>
                  <a:lnTo>
                    <a:pt x="222" y="162"/>
                  </a:lnTo>
                  <a:lnTo>
                    <a:pt x="214" y="151"/>
                  </a:lnTo>
                  <a:lnTo>
                    <a:pt x="203" y="140"/>
                  </a:lnTo>
                  <a:lnTo>
                    <a:pt x="200" y="136"/>
                  </a:lnTo>
                  <a:lnTo>
                    <a:pt x="195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7" y="126"/>
                  </a:lnTo>
                  <a:lnTo>
                    <a:pt x="172" y="124"/>
                  </a:lnTo>
                  <a:lnTo>
                    <a:pt x="169" y="127"/>
                  </a:lnTo>
                  <a:lnTo>
                    <a:pt x="165" y="131"/>
                  </a:lnTo>
                  <a:lnTo>
                    <a:pt x="165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6" y="166"/>
                  </a:lnTo>
                  <a:lnTo>
                    <a:pt x="176" y="180"/>
                  </a:lnTo>
                  <a:lnTo>
                    <a:pt x="169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81" y="215"/>
                  </a:lnTo>
                  <a:lnTo>
                    <a:pt x="70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50" y="158"/>
                  </a:lnTo>
                  <a:lnTo>
                    <a:pt x="48" y="146"/>
                  </a:lnTo>
                  <a:lnTo>
                    <a:pt x="50" y="133"/>
                  </a:lnTo>
                  <a:lnTo>
                    <a:pt x="52" y="120"/>
                  </a:lnTo>
                  <a:lnTo>
                    <a:pt x="55" y="107"/>
                  </a:lnTo>
                  <a:lnTo>
                    <a:pt x="60" y="96"/>
                  </a:lnTo>
                  <a:lnTo>
                    <a:pt x="65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5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5" y="71"/>
                  </a:lnTo>
                  <a:lnTo>
                    <a:pt x="164" y="78"/>
                  </a:lnTo>
                  <a:lnTo>
                    <a:pt x="222" y="120"/>
                  </a:lnTo>
                  <a:lnTo>
                    <a:pt x="288" y="166"/>
                  </a:lnTo>
                  <a:lnTo>
                    <a:pt x="355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5" name="Freeform 46"/>
            <p:cNvSpPr>
              <a:spLocks/>
            </p:cNvSpPr>
            <p:nvPr/>
          </p:nvSpPr>
          <p:spPr bwMode="auto">
            <a:xfrm rot="-5400000">
              <a:off x="552" y="3770"/>
              <a:ext cx="182" cy="131"/>
            </a:xfrm>
            <a:custGeom>
              <a:avLst/>
              <a:gdLst>
                <a:gd name="T0" fmla="*/ 2 w 316"/>
                <a:gd name="T1" fmla="*/ 0 h 264"/>
                <a:gd name="T2" fmla="*/ 10 w 316"/>
                <a:gd name="T3" fmla="*/ 0 h 264"/>
                <a:gd name="T4" fmla="*/ 13 w 316"/>
                <a:gd name="T5" fmla="*/ 1 h 264"/>
                <a:gd name="T6" fmla="*/ 16 w 316"/>
                <a:gd name="T7" fmla="*/ 1 h 264"/>
                <a:gd name="T8" fmla="*/ 17 w 316"/>
                <a:gd name="T9" fmla="*/ 1 h 264"/>
                <a:gd name="T10" fmla="*/ 18 w 316"/>
                <a:gd name="T11" fmla="*/ 1 h 264"/>
                <a:gd name="T12" fmla="*/ 17 w 316"/>
                <a:gd name="T13" fmla="*/ 0 h 264"/>
                <a:gd name="T14" fmla="*/ 16 w 316"/>
                <a:gd name="T15" fmla="*/ 0 h 264"/>
                <a:gd name="T16" fmla="*/ 19 w 316"/>
                <a:gd name="T17" fmla="*/ 0 h 264"/>
                <a:gd name="T18" fmla="*/ 20 w 316"/>
                <a:gd name="T19" fmla="*/ 1 h 264"/>
                <a:gd name="T20" fmla="*/ 20 w 316"/>
                <a:gd name="T21" fmla="*/ 2 h 264"/>
                <a:gd name="T22" fmla="*/ 18 w 316"/>
                <a:gd name="T23" fmla="*/ 3 h 264"/>
                <a:gd name="T24" fmla="*/ 17 w 316"/>
                <a:gd name="T25" fmla="*/ 3 h 264"/>
                <a:gd name="T26" fmla="*/ 14 w 316"/>
                <a:gd name="T27" fmla="*/ 3 h 264"/>
                <a:gd name="T28" fmla="*/ 12 w 316"/>
                <a:gd name="T29" fmla="*/ 2 h 264"/>
                <a:gd name="T30" fmla="*/ 10 w 316"/>
                <a:gd name="T31" fmla="*/ 1 h 264"/>
                <a:gd name="T32" fmla="*/ 7 w 316"/>
                <a:gd name="T33" fmla="*/ 1 h 264"/>
                <a:gd name="T34" fmla="*/ 5 w 316"/>
                <a:gd name="T35" fmla="*/ 1 h 264"/>
                <a:gd name="T36" fmla="*/ 3 w 316"/>
                <a:gd name="T37" fmla="*/ 2 h 264"/>
                <a:gd name="T38" fmla="*/ 3 w 316"/>
                <a:gd name="T39" fmla="*/ 3 h 264"/>
                <a:gd name="T40" fmla="*/ 3 w 316"/>
                <a:gd name="T41" fmla="*/ 4 h 264"/>
                <a:gd name="T42" fmla="*/ 4 w 316"/>
                <a:gd name="T43" fmla="*/ 5 h 264"/>
                <a:gd name="T44" fmla="*/ 6 w 316"/>
                <a:gd name="T45" fmla="*/ 6 h 264"/>
                <a:gd name="T46" fmla="*/ 8 w 316"/>
                <a:gd name="T47" fmla="*/ 6 h 264"/>
                <a:gd name="T48" fmla="*/ 10 w 316"/>
                <a:gd name="T49" fmla="*/ 5 h 264"/>
                <a:gd name="T50" fmla="*/ 10 w 316"/>
                <a:gd name="T51" fmla="*/ 4 h 264"/>
                <a:gd name="T52" fmla="*/ 10 w 316"/>
                <a:gd name="T53" fmla="*/ 3 h 264"/>
                <a:gd name="T54" fmla="*/ 10 w 316"/>
                <a:gd name="T55" fmla="*/ 3 h 264"/>
                <a:gd name="T56" fmla="*/ 12 w 316"/>
                <a:gd name="T57" fmla="*/ 3 h 264"/>
                <a:gd name="T58" fmla="*/ 13 w 316"/>
                <a:gd name="T59" fmla="*/ 3 h 264"/>
                <a:gd name="T60" fmla="*/ 14 w 316"/>
                <a:gd name="T61" fmla="*/ 5 h 264"/>
                <a:gd name="T62" fmla="*/ 16 w 316"/>
                <a:gd name="T63" fmla="*/ 5 h 264"/>
                <a:gd name="T64" fmla="*/ 19 w 316"/>
                <a:gd name="T65" fmla="*/ 6 h 264"/>
                <a:gd name="T66" fmla="*/ 20 w 316"/>
                <a:gd name="T67" fmla="*/ 7 h 264"/>
                <a:gd name="T68" fmla="*/ 20 w 316"/>
                <a:gd name="T69" fmla="*/ 8 h 264"/>
                <a:gd name="T70" fmla="*/ 19 w 316"/>
                <a:gd name="T71" fmla="*/ 7 h 264"/>
                <a:gd name="T72" fmla="*/ 18 w 316"/>
                <a:gd name="T73" fmla="*/ 7 h 264"/>
                <a:gd name="T74" fmla="*/ 16 w 316"/>
                <a:gd name="T75" fmla="*/ 7 h 264"/>
                <a:gd name="T76" fmla="*/ 13 w 316"/>
                <a:gd name="T77" fmla="*/ 7 h 264"/>
                <a:gd name="T78" fmla="*/ 10 w 316"/>
                <a:gd name="T79" fmla="*/ 8 h 264"/>
                <a:gd name="T80" fmla="*/ 8 w 316"/>
                <a:gd name="T81" fmla="*/ 8 h 264"/>
                <a:gd name="T82" fmla="*/ 3 w 316"/>
                <a:gd name="T83" fmla="*/ 7 h 264"/>
                <a:gd name="T84" fmla="*/ 0 w 316"/>
                <a:gd name="T85" fmla="*/ 8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62"/>
                  </a:moveTo>
                  <a:lnTo>
                    <a:pt x="0" y="51"/>
                  </a:lnTo>
                  <a:lnTo>
                    <a:pt x="35" y="0"/>
                  </a:lnTo>
                  <a:lnTo>
                    <a:pt x="164" y="0"/>
                  </a:lnTo>
                  <a:lnTo>
                    <a:pt x="166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8" y="16"/>
                  </a:lnTo>
                  <a:lnTo>
                    <a:pt x="200" y="33"/>
                  </a:lnTo>
                  <a:lnTo>
                    <a:pt x="219" y="46"/>
                  </a:lnTo>
                  <a:lnTo>
                    <a:pt x="235" y="55"/>
                  </a:lnTo>
                  <a:lnTo>
                    <a:pt x="247" y="60"/>
                  </a:lnTo>
                  <a:lnTo>
                    <a:pt x="257" y="62"/>
                  </a:lnTo>
                  <a:lnTo>
                    <a:pt x="266" y="62"/>
                  </a:lnTo>
                  <a:lnTo>
                    <a:pt x="271" y="60"/>
                  </a:lnTo>
                  <a:lnTo>
                    <a:pt x="275" y="55"/>
                  </a:lnTo>
                  <a:lnTo>
                    <a:pt x="276" y="49"/>
                  </a:lnTo>
                  <a:lnTo>
                    <a:pt x="276" y="44"/>
                  </a:lnTo>
                  <a:lnTo>
                    <a:pt x="275" y="36"/>
                  </a:lnTo>
                  <a:lnTo>
                    <a:pt x="273" y="31"/>
                  </a:lnTo>
                  <a:lnTo>
                    <a:pt x="269" y="24"/>
                  </a:lnTo>
                  <a:lnTo>
                    <a:pt x="266" y="18"/>
                  </a:lnTo>
                  <a:lnTo>
                    <a:pt x="261" y="15"/>
                  </a:lnTo>
                  <a:lnTo>
                    <a:pt x="256" y="13"/>
                  </a:lnTo>
                  <a:lnTo>
                    <a:pt x="254" y="5"/>
                  </a:lnTo>
                  <a:lnTo>
                    <a:pt x="254" y="0"/>
                  </a:lnTo>
                  <a:lnTo>
                    <a:pt x="299" y="0"/>
                  </a:lnTo>
                  <a:lnTo>
                    <a:pt x="306" y="11"/>
                  </a:lnTo>
                  <a:lnTo>
                    <a:pt x="311" y="24"/>
                  </a:lnTo>
                  <a:lnTo>
                    <a:pt x="314" y="36"/>
                  </a:lnTo>
                  <a:lnTo>
                    <a:pt x="316" y="51"/>
                  </a:lnTo>
                  <a:lnTo>
                    <a:pt x="314" y="69"/>
                  </a:lnTo>
                  <a:lnTo>
                    <a:pt x="311" y="80"/>
                  </a:lnTo>
                  <a:lnTo>
                    <a:pt x="306" y="93"/>
                  </a:lnTo>
                  <a:lnTo>
                    <a:pt x="299" y="104"/>
                  </a:lnTo>
                  <a:lnTo>
                    <a:pt x="288" y="113"/>
                  </a:lnTo>
                  <a:lnTo>
                    <a:pt x="280" y="118"/>
                  </a:lnTo>
                  <a:lnTo>
                    <a:pt x="273" y="122"/>
                  </a:lnTo>
                  <a:lnTo>
                    <a:pt x="264" y="124"/>
                  </a:lnTo>
                  <a:lnTo>
                    <a:pt x="250" y="122"/>
                  </a:lnTo>
                  <a:lnTo>
                    <a:pt x="237" y="116"/>
                  </a:lnTo>
                  <a:lnTo>
                    <a:pt x="221" y="107"/>
                  </a:lnTo>
                  <a:lnTo>
                    <a:pt x="207" y="96"/>
                  </a:lnTo>
                  <a:lnTo>
                    <a:pt x="192" y="86"/>
                  </a:lnTo>
                  <a:lnTo>
                    <a:pt x="187" y="80"/>
                  </a:lnTo>
                  <a:lnTo>
                    <a:pt x="181" y="76"/>
                  </a:lnTo>
                  <a:lnTo>
                    <a:pt x="168" y="66"/>
                  </a:lnTo>
                  <a:lnTo>
                    <a:pt x="156" y="58"/>
                  </a:lnTo>
                  <a:lnTo>
                    <a:pt x="143" y="51"/>
                  </a:lnTo>
                  <a:lnTo>
                    <a:pt x="130" y="47"/>
                  </a:lnTo>
                  <a:lnTo>
                    <a:pt x="118" y="46"/>
                  </a:lnTo>
                  <a:lnTo>
                    <a:pt x="107" y="44"/>
                  </a:lnTo>
                  <a:lnTo>
                    <a:pt x="95" y="46"/>
                  </a:lnTo>
                  <a:lnTo>
                    <a:pt x="85" y="47"/>
                  </a:lnTo>
                  <a:lnTo>
                    <a:pt x="74" y="51"/>
                  </a:lnTo>
                  <a:lnTo>
                    <a:pt x="66" y="58"/>
                  </a:lnTo>
                  <a:lnTo>
                    <a:pt x="57" y="66"/>
                  </a:lnTo>
                  <a:lnTo>
                    <a:pt x="52" y="73"/>
                  </a:lnTo>
                  <a:lnTo>
                    <a:pt x="47" y="84"/>
                  </a:lnTo>
                  <a:lnTo>
                    <a:pt x="43" y="96"/>
                  </a:lnTo>
                  <a:lnTo>
                    <a:pt x="40" y="109"/>
                  </a:lnTo>
                  <a:lnTo>
                    <a:pt x="40" y="124"/>
                  </a:lnTo>
                  <a:lnTo>
                    <a:pt x="42" y="147"/>
                  </a:lnTo>
                  <a:lnTo>
                    <a:pt x="47" y="162"/>
                  </a:lnTo>
                  <a:lnTo>
                    <a:pt x="55" y="173"/>
                  </a:lnTo>
                  <a:lnTo>
                    <a:pt x="64" y="184"/>
                  </a:lnTo>
                  <a:lnTo>
                    <a:pt x="78" y="191"/>
                  </a:lnTo>
                  <a:lnTo>
                    <a:pt x="88" y="197"/>
                  </a:lnTo>
                  <a:lnTo>
                    <a:pt x="99" y="200"/>
                  </a:lnTo>
                  <a:lnTo>
                    <a:pt x="109" y="200"/>
                  </a:lnTo>
                  <a:lnTo>
                    <a:pt x="121" y="200"/>
                  </a:lnTo>
                  <a:lnTo>
                    <a:pt x="131" y="197"/>
                  </a:lnTo>
                  <a:lnTo>
                    <a:pt x="142" y="191"/>
                  </a:lnTo>
                  <a:lnTo>
                    <a:pt x="152" y="184"/>
                  </a:lnTo>
                  <a:lnTo>
                    <a:pt x="161" y="175"/>
                  </a:lnTo>
                  <a:lnTo>
                    <a:pt x="166" y="158"/>
                  </a:lnTo>
                  <a:lnTo>
                    <a:pt x="168" y="142"/>
                  </a:lnTo>
                  <a:lnTo>
                    <a:pt x="164" y="129"/>
                  </a:lnTo>
                  <a:lnTo>
                    <a:pt x="161" y="118"/>
                  </a:lnTo>
                  <a:lnTo>
                    <a:pt x="157" y="109"/>
                  </a:lnTo>
                  <a:lnTo>
                    <a:pt x="159" y="106"/>
                  </a:lnTo>
                  <a:lnTo>
                    <a:pt x="161" y="102"/>
                  </a:lnTo>
                  <a:lnTo>
                    <a:pt x="164" y="100"/>
                  </a:lnTo>
                  <a:lnTo>
                    <a:pt x="168" y="98"/>
                  </a:lnTo>
                  <a:lnTo>
                    <a:pt x="171" y="98"/>
                  </a:lnTo>
                  <a:lnTo>
                    <a:pt x="180" y="100"/>
                  </a:lnTo>
                  <a:lnTo>
                    <a:pt x="185" y="104"/>
                  </a:lnTo>
                  <a:lnTo>
                    <a:pt x="190" y="107"/>
                  </a:lnTo>
                  <a:lnTo>
                    <a:pt x="195" y="113"/>
                  </a:lnTo>
                  <a:lnTo>
                    <a:pt x="204" y="127"/>
                  </a:lnTo>
                  <a:lnTo>
                    <a:pt x="211" y="144"/>
                  </a:lnTo>
                  <a:lnTo>
                    <a:pt x="216" y="160"/>
                  </a:lnTo>
                  <a:lnTo>
                    <a:pt x="223" y="178"/>
                  </a:lnTo>
                  <a:lnTo>
                    <a:pt x="231" y="178"/>
                  </a:lnTo>
                  <a:lnTo>
                    <a:pt x="240" y="180"/>
                  </a:lnTo>
                  <a:lnTo>
                    <a:pt x="252" y="182"/>
                  </a:lnTo>
                  <a:lnTo>
                    <a:pt x="273" y="189"/>
                  </a:lnTo>
                  <a:lnTo>
                    <a:pt x="287" y="204"/>
                  </a:lnTo>
                  <a:lnTo>
                    <a:pt x="300" y="220"/>
                  </a:lnTo>
                  <a:lnTo>
                    <a:pt x="306" y="229"/>
                  </a:lnTo>
                  <a:lnTo>
                    <a:pt x="309" y="244"/>
                  </a:lnTo>
                  <a:lnTo>
                    <a:pt x="311" y="249"/>
                  </a:lnTo>
                  <a:lnTo>
                    <a:pt x="313" y="255"/>
                  </a:lnTo>
                  <a:lnTo>
                    <a:pt x="311" y="257"/>
                  </a:lnTo>
                  <a:lnTo>
                    <a:pt x="311" y="258"/>
                  </a:lnTo>
                  <a:lnTo>
                    <a:pt x="309" y="258"/>
                  </a:lnTo>
                  <a:lnTo>
                    <a:pt x="306" y="258"/>
                  </a:lnTo>
                  <a:lnTo>
                    <a:pt x="299" y="255"/>
                  </a:lnTo>
                  <a:lnTo>
                    <a:pt x="294" y="249"/>
                  </a:lnTo>
                  <a:lnTo>
                    <a:pt x="285" y="248"/>
                  </a:lnTo>
                  <a:lnTo>
                    <a:pt x="278" y="248"/>
                  </a:lnTo>
                  <a:lnTo>
                    <a:pt x="266" y="242"/>
                  </a:lnTo>
                  <a:lnTo>
                    <a:pt x="256" y="240"/>
                  </a:lnTo>
                  <a:lnTo>
                    <a:pt x="245" y="240"/>
                  </a:lnTo>
                  <a:lnTo>
                    <a:pt x="235" y="238"/>
                  </a:lnTo>
                  <a:lnTo>
                    <a:pt x="218" y="242"/>
                  </a:lnTo>
                  <a:lnTo>
                    <a:pt x="199" y="244"/>
                  </a:lnTo>
                  <a:lnTo>
                    <a:pt x="181" y="248"/>
                  </a:lnTo>
                  <a:lnTo>
                    <a:pt x="162" y="255"/>
                  </a:lnTo>
                  <a:lnTo>
                    <a:pt x="154" y="258"/>
                  </a:lnTo>
                  <a:lnTo>
                    <a:pt x="145" y="262"/>
                  </a:lnTo>
                  <a:lnTo>
                    <a:pt x="135" y="264"/>
                  </a:lnTo>
                  <a:lnTo>
                    <a:pt x="125" y="264"/>
                  </a:lnTo>
                  <a:lnTo>
                    <a:pt x="106" y="264"/>
                  </a:lnTo>
                  <a:lnTo>
                    <a:pt x="85" y="260"/>
                  </a:lnTo>
                  <a:lnTo>
                    <a:pt x="49" y="249"/>
                  </a:lnTo>
                  <a:lnTo>
                    <a:pt x="24" y="242"/>
                  </a:lnTo>
                  <a:lnTo>
                    <a:pt x="11" y="24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6" name="Freeform 47"/>
            <p:cNvSpPr>
              <a:spLocks/>
            </p:cNvSpPr>
            <p:nvPr/>
          </p:nvSpPr>
          <p:spPr bwMode="auto">
            <a:xfrm rot="-5400000">
              <a:off x="419" y="3769"/>
              <a:ext cx="182" cy="132"/>
            </a:xfrm>
            <a:custGeom>
              <a:avLst/>
              <a:gdLst>
                <a:gd name="T0" fmla="*/ 2 w 316"/>
                <a:gd name="T1" fmla="*/ 8 h 264"/>
                <a:gd name="T2" fmla="*/ 10 w 316"/>
                <a:gd name="T3" fmla="*/ 8 h 264"/>
                <a:gd name="T4" fmla="*/ 13 w 316"/>
                <a:gd name="T5" fmla="*/ 7 h 264"/>
                <a:gd name="T6" fmla="*/ 16 w 316"/>
                <a:gd name="T7" fmla="*/ 6 h 264"/>
                <a:gd name="T8" fmla="*/ 17 w 316"/>
                <a:gd name="T9" fmla="*/ 6 h 264"/>
                <a:gd name="T10" fmla="*/ 18 w 316"/>
                <a:gd name="T11" fmla="*/ 6 h 264"/>
                <a:gd name="T12" fmla="*/ 17 w 316"/>
                <a:gd name="T13" fmla="*/ 7 h 264"/>
                <a:gd name="T14" fmla="*/ 16 w 316"/>
                <a:gd name="T15" fmla="*/ 7 h 264"/>
                <a:gd name="T16" fmla="*/ 19 w 316"/>
                <a:gd name="T17" fmla="*/ 8 h 264"/>
                <a:gd name="T18" fmla="*/ 20 w 316"/>
                <a:gd name="T19" fmla="*/ 7 h 264"/>
                <a:gd name="T20" fmla="*/ 20 w 316"/>
                <a:gd name="T21" fmla="*/ 5 h 264"/>
                <a:gd name="T22" fmla="*/ 18 w 316"/>
                <a:gd name="T23" fmla="*/ 4 h 264"/>
                <a:gd name="T24" fmla="*/ 17 w 316"/>
                <a:gd name="T25" fmla="*/ 4 h 264"/>
                <a:gd name="T26" fmla="*/ 14 w 316"/>
                <a:gd name="T27" fmla="*/ 4 h 264"/>
                <a:gd name="T28" fmla="*/ 12 w 316"/>
                <a:gd name="T29" fmla="*/ 5 h 264"/>
                <a:gd name="T30" fmla="*/ 10 w 316"/>
                <a:gd name="T31" fmla="*/ 6 h 264"/>
                <a:gd name="T32" fmla="*/ 7 w 316"/>
                <a:gd name="T33" fmla="*/ 6 h 264"/>
                <a:gd name="T34" fmla="*/ 5 w 316"/>
                <a:gd name="T35" fmla="*/ 6 h 264"/>
                <a:gd name="T36" fmla="*/ 3 w 316"/>
                <a:gd name="T37" fmla="*/ 6 h 264"/>
                <a:gd name="T38" fmla="*/ 3 w 316"/>
                <a:gd name="T39" fmla="*/ 5 h 264"/>
                <a:gd name="T40" fmla="*/ 3 w 316"/>
                <a:gd name="T41" fmla="*/ 3 h 264"/>
                <a:gd name="T42" fmla="*/ 4 w 316"/>
                <a:gd name="T43" fmla="*/ 2 h 264"/>
                <a:gd name="T44" fmla="*/ 6 w 316"/>
                <a:gd name="T45" fmla="*/ 2 h 264"/>
                <a:gd name="T46" fmla="*/ 8 w 316"/>
                <a:gd name="T47" fmla="*/ 2 h 264"/>
                <a:gd name="T48" fmla="*/ 10 w 316"/>
                <a:gd name="T49" fmla="*/ 2 h 264"/>
                <a:gd name="T50" fmla="*/ 10 w 316"/>
                <a:gd name="T51" fmla="*/ 4 h 264"/>
                <a:gd name="T52" fmla="*/ 10 w 316"/>
                <a:gd name="T53" fmla="*/ 4 h 264"/>
                <a:gd name="T54" fmla="*/ 10 w 316"/>
                <a:gd name="T55" fmla="*/ 5 h 264"/>
                <a:gd name="T56" fmla="*/ 12 w 316"/>
                <a:gd name="T57" fmla="*/ 5 h 264"/>
                <a:gd name="T58" fmla="*/ 13 w 316"/>
                <a:gd name="T59" fmla="*/ 4 h 264"/>
                <a:gd name="T60" fmla="*/ 14 w 316"/>
                <a:gd name="T61" fmla="*/ 2 h 264"/>
                <a:gd name="T62" fmla="*/ 16 w 316"/>
                <a:gd name="T63" fmla="*/ 2 h 264"/>
                <a:gd name="T64" fmla="*/ 18 w 316"/>
                <a:gd name="T65" fmla="*/ 1 h 264"/>
                <a:gd name="T66" fmla="*/ 19 w 316"/>
                <a:gd name="T67" fmla="*/ 1 h 264"/>
                <a:gd name="T68" fmla="*/ 20 w 316"/>
                <a:gd name="T69" fmla="*/ 1 h 264"/>
                <a:gd name="T70" fmla="*/ 20 w 316"/>
                <a:gd name="T71" fmla="*/ 1 h 264"/>
                <a:gd name="T72" fmla="*/ 18 w 316"/>
                <a:gd name="T73" fmla="*/ 1 h 264"/>
                <a:gd name="T74" fmla="*/ 17 w 316"/>
                <a:gd name="T75" fmla="*/ 1 h 264"/>
                <a:gd name="T76" fmla="*/ 15 w 316"/>
                <a:gd name="T77" fmla="*/ 1 h 264"/>
                <a:gd name="T78" fmla="*/ 12 w 316"/>
                <a:gd name="T79" fmla="*/ 1 h 264"/>
                <a:gd name="T80" fmla="*/ 9 w 316"/>
                <a:gd name="T81" fmla="*/ 1 h 264"/>
                <a:gd name="T82" fmla="*/ 7 w 316"/>
                <a:gd name="T83" fmla="*/ 0 h 264"/>
                <a:gd name="T84" fmla="*/ 2 w 316"/>
                <a:gd name="T85" fmla="*/ 1 h 2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"/>
                <a:gd name="T130" fmla="*/ 0 h 264"/>
                <a:gd name="T131" fmla="*/ 316 w 316"/>
                <a:gd name="T132" fmla="*/ 264 h 2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" h="264">
                  <a:moveTo>
                    <a:pt x="0" y="2"/>
                  </a:moveTo>
                  <a:lnTo>
                    <a:pt x="0" y="213"/>
                  </a:lnTo>
                  <a:lnTo>
                    <a:pt x="35" y="264"/>
                  </a:lnTo>
                  <a:lnTo>
                    <a:pt x="164" y="264"/>
                  </a:lnTo>
                  <a:lnTo>
                    <a:pt x="166" y="260"/>
                  </a:lnTo>
                  <a:lnTo>
                    <a:pt x="168" y="257"/>
                  </a:lnTo>
                  <a:lnTo>
                    <a:pt x="173" y="253"/>
                  </a:lnTo>
                  <a:lnTo>
                    <a:pt x="178" y="249"/>
                  </a:lnTo>
                  <a:lnTo>
                    <a:pt x="200" y="231"/>
                  </a:lnTo>
                  <a:lnTo>
                    <a:pt x="219" y="219"/>
                  </a:lnTo>
                  <a:lnTo>
                    <a:pt x="235" y="209"/>
                  </a:lnTo>
                  <a:lnTo>
                    <a:pt x="247" y="204"/>
                  </a:lnTo>
                  <a:lnTo>
                    <a:pt x="257" y="202"/>
                  </a:lnTo>
                  <a:lnTo>
                    <a:pt x="266" y="202"/>
                  </a:lnTo>
                  <a:lnTo>
                    <a:pt x="271" y="204"/>
                  </a:lnTo>
                  <a:lnTo>
                    <a:pt x="275" y="208"/>
                  </a:lnTo>
                  <a:lnTo>
                    <a:pt x="276" y="213"/>
                  </a:lnTo>
                  <a:lnTo>
                    <a:pt x="276" y="220"/>
                  </a:lnTo>
                  <a:lnTo>
                    <a:pt x="275" y="228"/>
                  </a:lnTo>
                  <a:lnTo>
                    <a:pt x="273" y="233"/>
                  </a:lnTo>
                  <a:lnTo>
                    <a:pt x="269" y="240"/>
                  </a:lnTo>
                  <a:lnTo>
                    <a:pt x="266" y="246"/>
                  </a:lnTo>
                  <a:lnTo>
                    <a:pt x="261" y="249"/>
                  </a:lnTo>
                  <a:lnTo>
                    <a:pt x="256" y="253"/>
                  </a:lnTo>
                  <a:lnTo>
                    <a:pt x="254" y="257"/>
                  </a:lnTo>
                  <a:lnTo>
                    <a:pt x="254" y="264"/>
                  </a:lnTo>
                  <a:lnTo>
                    <a:pt x="299" y="264"/>
                  </a:lnTo>
                  <a:lnTo>
                    <a:pt x="306" y="253"/>
                  </a:lnTo>
                  <a:lnTo>
                    <a:pt x="311" y="242"/>
                  </a:lnTo>
                  <a:lnTo>
                    <a:pt x="314" y="228"/>
                  </a:lnTo>
                  <a:lnTo>
                    <a:pt x="316" y="213"/>
                  </a:lnTo>
                  <a:lnTo>
                    <a:pt x="314" y="195"/>
                  </a:lnTo>
                  <a:lnTo>
                    <a:pt x="311" y="184"/>
                  </a:lnTo>
                  <a:lnTo>
                    <a:pt x="306" y="173"/>
                  </a:lnTo>
                  <a:lnTo>
                    <a:pt x="299" y="160"/>
                  </a:lnTo>
                  <a:lnTo>
                    <a:pt x="288" y="151"/>
                  </a:lnTo>
                  <a:lnTo>
                    <a:pt x="280" y="144"/>
                  </a:lnTo>
                  <a:lnTo>
                    <a:pt x="273" y="140"/>
                  </a:lnTo>
                  <a:lnTo>
                    <a:pt x="264" y="140"/>
                  </a:lnTo>
                  <a:lnTo>
                    <a:pt x="250" y="142"/>
                  </a:lnTo>
                  <a:lnTo>
                    <a:pt x="237" y="148"/>
                  </a:lnTo>
                  <a:lnTo>
                    <a:pt x="221" y="157"/>
                  </a:lnTo>
                  <a:lnTo>
                    <a:pt x="207" y="168"/>
                  </a:lnTo>
                  <a:lnTo>
                    <a:pt x="192" y="178"/>
                  </a:lnTo>
                  <a:lnTo>
                    <a:pt x="187" y="184"/>
                  </a:lnTo>
                  <a:lnTo>
                    <a:pt x="181" y="188"/>
                  </a:lnTo>
                  <a:lnTo>
                    <a:pt x="168" y="197"/>
                  </a:lnTo>
                  <a:lnTo>
                    <a:pt x="156" y="206"/>
                  </a:lnTo>
                  <a:lnTo>
                    <a:pt x="143" y="211"/>
                  </a:lnTo>
                  <a:lnTo>
                    <a:pt x="130" y="217"/>
                  </a:lnTo>
                  <a:lnTo>
                    <a:pt x="118" y="219"/>
                  </a:lnTo>
                  <a:lnTo>
                    <a:pt x="107" y="220"/>
                  </a:lnTo>
                  <a:lnTo>
                    <a:pt x="95" y="219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6" y="206"/>
                  </a:lnTo>
                  <a:lnTo>
                    <a:pt x="57" y="198"/>
                  </a:lnTo>
                  <a:lnTo>
                    <a:pt x="52" y="191"/>
                  </a:lnTo>
                  <a:lnTo>
                    <a:pt x="47" y="180"/>
                  </a:lnTo>
                  <a:lnTo>
                    <a:pt x="43" y="168"/>
                  </a:lnTo>
                  <a:lnTo>
                    <a:pt x="40" y="155"/>
                  </a:lnTo>
                  <a:lnTo>
                    <a:pt x="40" y="140"/>
                  </a:lnTo>
                  <a:lnTo>
                    <a:pt x="42" y="117"/>
                  </a:lnTo>
                  <a:lnTo>
                    <a:pt x="47" y="102"/>
                  </a:lnTo>
                  <a:lnTo>
                    <a:pt x="55" y="91"/>
                  </a:lnTo>
                  <a:lnTo>
                    <a:pt x="64" y="82"/>
                  </a:lnTo>
                  <a:lnTo>
                    <a:pt x="78" y="73"/>
                  </a:lnTo>
                  <a:lnTo>
                    <a:pt x="88" y="67"/>
                  </a:lnTo>
                  <a:lnTo>
                    <a:pt x="99" y="66"/>
                  </a:lnTo>
                  <a:lnTo>
                    <a:pt x="109" y="64"/>
                  </a:lnTo>
                  <a:lnTo>
                    <a:pt x="121" y="64"/>
                  </a:lnTo>
                  <a:lnTo>
                    <a:pt x="131" y="67"/>
                  </a:lnTo>
                  <a:lnTo>
                    <a:pt x="142" y="73"/>
                  </a:lnTo>
                  <a:lnTo>
                    <a:pt x="152" y="78"/>
                  </a:lnTo>
                  <a:lnTo>
                    <a:pt x="161" y="89"/>
                  </a:lnTo>
                  <a:lnTo>
                    <a:pt x="166" y="106"/>
                  </a:lnTo>
                  <a:lnTo>
                    <a:pt x="168" y="120"/>
                  </a:lnTo>
                  <a:lnTo>
                    <a:pt x="164" y="135"/>
                  </a:lnTo>
                  <a:lnTo>
                    <a:pt x="161" y="146"/>
                  </a:lnTo>
                  <a:lnTo>
                    <a:pt x="157" y="157"/>
                  </a:lnTo>
                  <a:lnTo>
                    <a:pt x="159" y="158"/>
                  </a:lnTo>
                  <a:lnTo>
                    <a:pt x="161" y="162"/>
                  </a:lnTo>
                  <a:lnTo>
                    <a:pt x="164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80" y="162"/>
                  </a:lnTo>
                  <a:lnTo>
                    <a:pt x="185" y="160"/>
                  </a:lnTo>
                  <a:lnTo>
                    <a:pt x="190" y="157"/>
                  </a:lnTo>
                  <a:lnTo>
                    <a:pt x="195" y="153"/>
                  </a:lnTo>
                  <a:lnTo>
                    <a:pt x="204" y="137"/>
                  </a:lnTo>
                  <a:lnTo>
                    <a:pt x="211" y="120"/>
                  </a:lnTo>
                  <a:lnTo>
                    <a:pt x="216" y="104"/>
                  </a:lnTo>
                  <a:lnTo>
                    <a:pt x="223" y="87"/>
                  </a:lnTo>
                  <a:lnTo>
                    <a:pt x="231" y="86"/>
                  </a:lnTo>
                  <a:lnTo>
                    <a:pt x="240" y="84"/>
                  </a:lnTo>
                  <a:lnTo>
                    <a:pt x="252" y="80"/>
                  </a:lnTo>
                  <a:lnTo>
                    <a:pt x="273" y="73"/>
                  </a:lnTo>
                  <a:lnTo>
                    <a:pt x="280" y="69"/>
                  </a:lnTo>
                  <a:lnTo>
                    <a:pt x="287" y="60"/>
                  </a:lnTo>
                  <a:lnTo>
                    <a:pt x="294" y="51"/>
                  </a:lnTo>
                  <a:lnTo>
                    <a:pt x="300" y="44"/>
                  </a:lnTo>
                  <a:lnTo>
                    <a:pt x="306" y="35"/>
                  </a:lnTo>
                  <a:lnTo>
                    <a:pt x="309" y="20"/>
                  </a:lnTo>
                  <a:lnTo>
                    <a:pt x="311" y="15"/>
                  </a:lnTo>
                  <a:lnTo>
                    <a:pt x="313" y="9"/>
                  </a:lnTo>
                  <a:lnTo>
                    <a:pt x="311" y="7"/>
                  </a:lnTo>
                  <a:lnTo>
                    <a:pt x="311" y="6"/>
                  </a:lnTo>
                  <a:lnTo>
                    <a:pt x="309" y="6"/>
                  </a:lnTo>
                  <a:lnTo>
                    <a:pt x="306" y="6"/>
                  </a:lnTo>
                  <a:lnTo>
                    <a:pt x="299" y="9"/>
                  </a:lnTo>
                  <a:lnTo>
                    <a:pt x="294" y="13"/>
                  </a:lnTo>
                  <a:lnTo>
                    <a:pt x="285" y="16"/>
                  </a:lnTo>
                  <a:lnTo>
                    <a:pt x="278" y="16"/>
                  </a:lnTo>
                  <a:lnTo>
                    <a:pt x="266" y="22"/>
                  </a:lnTo>
                  <a:lnTo>
                    <a:pt x="256" y="24"/>
                  </a:lnTo>
                  <a:lnTo>
                    <a:pt x="245" y="24"/>
                  </a:lnTo>
                  <a:lnTo>
                    <a:pt x="235" y="24"/>
                  </a:lnTo>
                  <a:lnTo>
                    <a:pt x="218" y="22"/>
                  </a:lnTo>
                  <a:lnTo>
                    <a:pt x="199" y="20"/>
                  </a:lnTo>
                  <a:lnTo>
                    <a:pt x="181" y="16"/>
                  </a:lnTo>
                  <a:lnTo>
                    <a:pt x="162" y="9"/>
                  </a:lnTo>
                  <a:lnTo>
                    <a:pt x="154" y="4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06" y="0"/>
                  </a:lnTo>
                  <a:lnTo>
                    <a:pt x="85" y="4"/>
                  </a:lnTo>
                  <a:lnTo>
                    <a:pt x="49" y="15"/>
                  </a:lnTo>
                  <a:lnTo>
                    <a:pt x="24" y="22"/>
                  </a:lnTo>
                  <a:lnTo>
                    <a:pt x="11" y="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7" name="Freeform 48"/>
            <p:cNvSpPr>
              <a:spLocks/>
            </p:cNvSpPr>
            <p:nvPr/>
          </p:nvSpPr>
          <p:spPr bwMode="auto">
            <a:xfrm rot="-5400000">
              <a:off x="340" y="4370"/>
              <a:ext cx="339" cy="132"/>
            </a:xfrm>
            <a:custGeom>
              <a:avLst/>
              <a:gdLst>
                <a:gd name="T0" fmla="*/ 0 w 588"/>
                <a:gd name="T1" fmla="*/ 0 h 264"/>
                <a:gd name="T2" fmla="*/ 1 w 588"/>
                <a:gd name="T3" fmla="*/ 1 h 264"/>
                <a:gd name="T4" fmla="*/ 4 w 588"/>
                <a:gd name="T5" fmla="*/ 1 h 264"/>
                <a:gd name="T6" fmla="*/ 10 w 588"/>
                <a:gd name="T7" fmla="*/ 1 h 264"/>
                <a:gd name="T8" fmla="*/ 13 w 588"/>
                <a:gd name="T9" fmla="*/ 1 h 264"/>
                <a:gd name="T10" fmla="*/ 18 w 588"/>
                <a:gd name="T11" fmla="*/ 1 h 264"/>
                <a:gd name="T12" fmla="*/ 20 w 588"/>
                <a:gd name="T13" fmla="*/ 1 h 264"/>
                <a:gd name="T14" fmla="*/ 19 w 588"/>
                <a:gd name="T15" fmla="*/ 1 h 264"/>
                <a:gd name="T16" fmla="*/ 18 w 588"/>
                <a:gd name="T17" fmla="*/ 2 h 264"/>
                <a:gd name="T18" fmla="*/ 16 w 588"/>
                <a:gd name="T19" fmla="*/ 2 h 264"/>
                <a:gd name="T20" fmla="*/ 14 w 588"/>
                <a:gd name="T21" fmla="*/ 2 h 264"/>
                <a:gd name="T22" fmla="*/ 13 w 588"/>
                <a:gd name="T23" fmla="*/ 4 h 264"/>
                <a:gd name="T24" fmla="*/ 12 w 588"/>
                <a:gd name="T25" fmla="*/ 5 h 264"/>
                <a:gd name="T26" fmla="*/ 10 w 588"/>
                <a:gd name="T27" fmla="*/ 5 h 264"/>
                <a:gd name="T28" fmla="*/ 10 w 588"/>
                <a:gd name="T29" fmla="*/ 4 h 264"/>
                <a:gd name="T30" fmla="*/ 10 w 588"/>
                <a:gd name="T31" fmla="*/ 3 h 264"/>
                <a:gd name="T32" fmla="*/ 10 w 588"/>
                <a:gd name="T33" fmla="*/ 2 h 264"/>
                <a:gd name="T34" fmla="*/ 9 w 588"/>
                <a:gd name="T35" fmla="*/ 2 h 264"/>
                <a:gd name="T36" fmla="*/ 6 w 588"/>
                <a:gd name="T37" fmla="*/ 2 h 264"/>
                <a:gd name="T38" fmla="*/ 4 w 588"/>
                <a:gd name="T39" fmla="*/ 2 h 264"/>
                <a:gd name="T40" fmla="*/ 2 w 588"/>
                <a:gd name="T41" fmla="*/ 4 h 264"/>
                <a:gd name="T42" fmla="*/ 3 w 588"/>
                <a:gd name="T43" fmla="*/ 5 h 264"/>
                <a:gd name="T44" fmla="*/ 5 w 588"/>
                <a:gd name="T45" fmla="*/ 6 h 264"/>
                <a:gd name="T46" fmla="*/ 7 w 588"/>
                <a:gd name="T47" fmla="*/ 6 h 264"/>
                <a:gd name="T48" fmla="*/ 10 w 588"/>
                <a:gd name="T49" fmla="*/ 6 h 264"/>
                <a:gd name="T50" fmla="*/ 18 w 588"/>
                <a:gd name="T51" fmla="*/ 3 h 264"/>
                <a:gd name="T52" fmla="*/ 27 w 588"/>
                <a:gd name="T53" fmla="*/ 1 h 264"/>
                <a:gd name="T54" fmla="*/ 31 w 588"/>
                <a:gd name="T55" fmla="*/ 1 h 264"/>
                <a:gd name="T56" fmla="*/ 34 w 588"/>
                <a:gd name="T57" fmla="*/ 1 h 264"/>
                <a:gd name="T58" fmla="*/ 36 w 588"/>
                <a:gd name="T59" fmla="*/ 2 h 264"/>
                <a:gd name="T60" fmla="*/ 37 w 588"/>
                <a:gd name="T61" fmla="*/ 5 h 264"/>
                <a:gd name="T62" fmla="*/ 13 w 588"/>
                <a:gd name="T63" fmla="*/ 7 h 264"/>
                <a:gd name="T64" fmla="*/ 14 w 588"/>
                <a:gd name="T65" fmla="*/ 7 h 264"/>
                <a:gd name="T66" fmla="*/ 17 w 588"/>
                <a:gd name="T67" fmla="*/ 7 h 264"/>
                <a:gd name="T68" fmla="*/ 18 w 588"/>
                <a:gd name="T69" fmla="*/ 6 h 264"/>
                <a:gd name="T70" fmla="*/ 19 w 588"/>
                <a:gd name="T71" fmla="*/ 6 h 264"/>
                <a:gd name="T72" fmla="*/ 21 w 588"/>
                <a:gd name="T73" fmla="*/ 5 h 264"/>
                <a:gd name="T74" fmla="*/ 21 w 588"/>
                <a:gd name="T75" fmla="*/ 6 h 264"/>
                <a:gd name="T76" fmla="*/ 21 w 588"/>
                <a:gd name="T77" fmla="*/ 7 h 264"/>
                <a:gd name="T78" fmla="*/ 22 w 588"/>
                <a:gd name="T79" fmla="*/ 7 h 264"/>
                <a:gd name="T80" fmla="*/ 23 w 588"/>
                <a:gd name="T81" fmla="*/ 7 h 264"/>
                <a:gd name="T82" fmla="*/ 23 w 588"/>
                <a:gd name="T83" fmla="*/ 5 h 264"/>
                <a:gd name="T84" fmla="*/ 25 w 588"/>
                <a:gd name="T85" fmla="*/ 4 h 264"/>
                <a:gd name="T86" fmla="*/ 26 w 588"/>
                <a:gd name="T87" fmla="*/ 3 h 264"/>
                <a:gd name="T88" fmla="*/ 27 w 588"/>
                <a:gd name="T89" fmla="*/ 4 h 264"/>
                <a:gd name="T90" fmla="*/ 27 w 588"/>
                <a:gd name="T91" fmla="*/ 5 h 264"/>
                <a:gd name="T92" fmla="*/ 28 w 588"/>
                <a:gd name="T93" fmla="*/ 6 h 264"/>
                <a:gd name="T94" fmla="*/ 31 w 588"/>
                <a:gd name="T95" fmla="*/ 6 h 264"/>
                <a:gd name="T96" fmla="*/ 33 w 588"/>
                <a:gd name="T97" fmla="*/ 6 h 264"/>
                <a:gd name="T98" fmla="*/ 34 w 588"/>
                <a:gd name="T99" fmla="*/ 5 h 264"/>
                <a:gd name="T100" fmla="*/ 34 w 588"/>
                <a:gd name="T101" fmla="*/ 3 h 264"/>
                <a:gd name="T102" fmla="*/ 32 w 588"/>
                <a:gd name="T103" fmla="*/ 2 h 264"/>
                <a:gd name="T104" fmla="*/ 29 w 588"/>
                <a:gd name="T105" fmla="*/ 2 h 264"/>
                <a:gd name="T106" fmla="*/ 23 w 588"/>
                <a:gd name="T107" fmla="*/ 3 h 264"/>
                <a:gd name="T108" fmla="*/ 10 w 588"/>
                <a:gd name="T109" fmla="*/ 8 h 2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264"/>
                <a:gd name="T167" fmla="*/ 588 w 588"/>
                <a:gd name="T168" fmla="*/ 264 h 2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264">
                  <a:moveTo>
                    <a:pt x="160" y="264"/>
                  </a:moveTo>
                  <a:lnTo>
                    <a:pt x="39" y="26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8" y="7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43" y="16"/>
                  </a:lnTo>
                  <a:lnTo>
                    <a:pt x="62" y="9"/>
                  </a:lnTo>
                  <a:lnTo>
                    <a:pt x="81" y="6"/>
                  </a:lnTo>
                  <a:lnTo>
                    <a:pt x="107" y="2"/>
                  </a:lnTo>
                  <a:lnTo>
                    <a:pt x="132" y="0"/>
                  </a:lnTo>
                  <a:lnTo>
                    <a:pt x="150" y="2"/>
                  </a:lnTo>
                  <a:lnTo>
                    <a:pt x="174" y="9"/>
                  </a:lnTo>
                  <a:lnTo>
                    <a:pt x="193" y="16"/>
                  </a:lnTo>
                  <a:lnTo>
                    <a:pt x="200" y="20"/>
                  </a:lnTo>
                  <a:lnTo>
                    <a:pt x="210" y="20"/>
                  </a:lnTo>
                  <a:lnTo>
                    <a:pt x="222" y="22"/>
                  </a:lnTo>
                  <a:lnTo>
                    <a:pt x="236" y="20"/>
                  </a:lnTo>
                  <a:lnTo>
                    <a:pt x="257" y="18"/>
                  </a:lnTo>
                  <a:lnTo>
                    <a:pt x="281" y="15"/>
                  </a:lnTo>
                  <a:lnTo>
                    <a:pt x="295" y="7"/>
                  </a:lnTo>
                  <a:lnTo>
                    <a:pt x="307" y="4"/>
                  </a:lnTo>
                  <a:lnTo>
                    <a:pt x="310" y="7"/>
                  </a:lnTo>
                  <a:lnTo>
                    <a:pt x="314" y="11"/>
                  </a:lnTo>
                  <a:lnTo>
                    <a:pt x="315" y="13"/>
                  </a:lnTo>
                  <a:lnTo>
                    <a:pt x="315" y="16"/>
                  </a:lnTo>
                  <a:lnTo>
                    <a:pt x="308" y="33"/>
                  </a:lnTo>
                  <a:lnTo>
                    <a:pt x="303" y="42"/>
                  </a:lnTo>
                  <a:lnTo>
                    <a:pt x="298" y="49"/>
                  </a:lnTo>
                  <a:lnTo>
                    <a:pt x="291" y="60"/>
                  </a:lnTo>
                  <a:lnTo>
                    <a:pt x="286" y="67"/>
                  </a:lnTo>
                  <a:lnTo>
                    <a:pt x="279" y="73"/>
                  </a:lnTo>
                  <a:lnTo>
                    <a:pt x="272" y="77"/>
                  </a:lnTo>
                  <a:lnTo>
                    <a:pt x="264" y="80"/>
                  </a:lnTo>
                  <a:lnTo>
                    <a:pt x="255" y="84"/>
                  </a:lnTo>
                  <a:lnTo>
                    <a:pt x="246" y="86"/>
                  </a:lnTo>
                  <a:lnTo>
                    <a:pt x="236" y="87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20" y="91"/>
                  </a:lnTo>
                  <a:lnTo>
                    <a:pt x="219" y="102"/>
                  </a:lnTo>
                  <a:lnTo>
                    <a:pt x="215" y="120"/>
                  </a:lnTo>
                  <a:lnTo>
                    <a:pt x="210" y="129"/>
                  </a:lnTo>
                  <a:lnTo>
                    <a:pt x="205" y="140"/>
                  </a:lnTo>
                  <a:lnTo>
                    <a:pt x="196" y="149"/>
                  </a:lnTo>
                  <a:lnTo>
                    <a:pt x="186" y="157"/>
                  </a:lnTo>
                  <a:lnTo>
                    <a:pt x="177" y="162"/>
                  </a:lnTo>
                  <a:lnTo>
                    <a:pt x="172" y="166"/>
                  </a:lnTo>
                  <a:lnTo>
                    <a:pt x="167" y="166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7" y="164"/>
                  </a:lnTo>
                  <a:lnTo>
                    <a:pt x="155" y="160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7" y="144"/>
                  </a:lnTo>
                  <a:lnTo>
                    <a:pt x="164" y="133"/>
                  </a:lnTo>
                  <a:lnTo>
                    <a:pt x="167" y="124"/>
                  </a:lnTo>
                  <a:lnTo>
                    <a:pt x="167" y="115"/>
                  </a:lnTo>
                  <a:lnTo>
                    <a:pt x="167" y="107"/>
                  </a:lnTo>
                  <a:lnTo>
                    <a:pt x="167" y="100"/>
                  </a:lnTo>
                  <a:lnTo>
                    <a:pt x="165" y="93"/>
                  </a:lnTo>
                  <a:lnTo>
                    <a:pt x="162" y="87"/>
                  </a:lnTo>
                  <a:lnTo>
                    <a:pt x="158" y="84"/>
                  </a:lnTo>
                  <a:lnTo>
                    <a:pt x="155" y="78"/>
                  </a:lnTo>
                  <a:lnTo>
                    <a:pt x="150" y="75"/>
                  </a:lnTo>
                  <a:lnTo>
                    <a:pt x="139" y="71"/>
                  </a:lnTo>
                  <a:lnTo>
                    <a:pt x="127" y="67"/>
                  </a:lnTo>
                  <a:lnTo>
                    <a:pt x="117" y="66"/>
                  </a:lnTo>
                  <a:lnTo>
                    <a:pt x="107" y="66"/>
                  </a:lnTo>
                  <a:lnTo>
                    <a:pt x="93" y="67"/>
                  </a:lnTo>
                  <a:lnTo>
                    <a:pt x="84" y="67"/>
                  </a:lnTo>
                  <a:lnTo>
                    <a:pt x="77" y="69"/>
                  </a:lnTo>
                  <a:lnTo>
                    <a:pt x="67" y="75"/>
                  </a:lnTo>
                  <a:lnTo>
                    <a:pt x="60" y="82"/>
                  </a:lnTo>
                  <a:lnTo>
                    <a:pt x="51" y="93"/>
                  </a:lnTo>
                  <a:lnTo>
                    <a:pt x="44" y="106"/>
                  </a:lnTo>
                  <a:lnTo>
                    <a:pt x="41" y="117"/>
                  </a:lnTo>
                  <a:lnTo>
                    <a:pt x="38" y="129"/>
                  </a:lnTo>
                  <a:lnTo>
                    <a:pt x="38" y="142"/>
                  </a:lnTo>
                  <a:lnTo>
                    <a:pt x="38" y="151"/>
                  </a:lnTo>
                  <a:lnTo>
                    <a:pt x="39" y="162"/>
                  </a:lnTo>
                  <a:lnTo>
                    <a:pt x="44" y="178"/>
                  </a:lnTo>
                  <a:lnTo>
                    <a:pt x="51" y="191"/>
                  </a:lnTo>
                  <a:lnTo>
                    <a:pt x="60" y="202"/>
                  </a:lnTo>
                  <a:lnTo>
                    <a:pt x="69" y="209"/>
                  </a:lnTo>
                  <a:lnTo>
                    <a:pt x="74" y="213"/>
                  </a:lnTo>
                  <a:lnTo>
                    <a:pt x="79" y="217"/>
                  </a:lnTo>
                  <a:lnTo>
                    <a:pt x="84" y="219"/>
                  </a:lnTo>
                  <a:lnTo>
                    <a:pt x="91" y="220"/>
                  </a:lnTo>
                  <a:lnTo>
                    <a:pt x="108" y="222"/>
                  </a:lnTo>
                  <a:lnTo>
                    <a:pt x="124" y="220"/>
                  </a:lnTo>
                  <a:lnTo>
                    <a:pt x="141" y="215"/>
                  </a:lnTo>
                  <a:lnTo>
                    <a:pt x="148" y="211"/>
                  </a:lnTo>
                  <a:lnTo>
                    <a:pt x="153" y="208"/>
                  </a:lnTo>
                  <a:lnTo>
                    <a:pt x="164" y="200"/>
                  </a:lnTo>
                  <a:lnTo>
                    <a:pt x="200" y="177"/>
                  </a:lnTo>
                  <a:lnTo>
                    <a:pt x="239" y="148"/>
                  </a:lnTo>
                  <a:lnTo>
                    <a:pt x="281" y="117"/>
                  </a:lnTo>
                  <a:lnTo>
                    <a:pt x="322" y="87"/>
                  </a:lnTo>
                  <a:lnTo>
                    <a:pt x="364" y="58"/>
                  </a:lnTo>
                  <a:lnTo>
                    <a:pt x="402" y="35"/>
                  </a:lnTo>
                  <a:lnTo>
                    <a:pt x="421" y="26"/>
                  </a:lnTo>
                  <a:lnTo>
                    <a:pt x="438" y="16"/>
                  </a:lnTo>
                  <a:lnTo>
                    <a:pt x="455" y="11"/>
                  </a:lnTo>
                  <a:lnTo>
                    <a:pt x="469" y="6"/>
                  </a:lnTo>
                  <a:lnTo>
                    <a:pt x="488" y="6"/>
                  </a:lnTo>
                  <a:lnTo>
                    <a:pt x="507" y="9"/>
                  </a:lnTo>
                  <a:lnTo>
                    <a:pt x="519" y="11"/>
                  </a:lnTo>
                  <a:lnTo>
                    <a:pt x="529" y="16"/>
                  </a:lnTo>
                  <a:lnTo>
                    <a:pt x="540" y="24"/>
                  </a:lnTo>
                  <a:lnTo>
                    <a:pt x="548" y="33"/>
                  </a:lnTo>
                  <a:lnTo>
                    <a:pt x="557" y="42"/>
                  </a:lnTo>
                  <a:lnTo>
                    <a:pt x="566" y="53"/>
                  </a:lnTo>
                  <a:lnTo>
                    <a:pt x="572" y="64"/>
                  </a:lnTo>
                  <a:lnTo>
                    <a:pt x="579" y="77"/>
                  </a:lnTo>
                  <a:lnTo>
                    <a:pt x="581" y="84"/>
                  </a:lnTo>
                  <a:lnTo>
                    <a:pt x="588" y="89"/>
                  </a:lnTo>
                  <a:lnTo>
                    <a:pt x="588" y="189"/>
                  </a:lnTo>
                  <a:lnTo>
                    <a:pt x="531" y="264"/>
                  </a:lnTo>
                  <a:lnTo>
                    <a:pt x="198" y="264"/>
                  </a:lnTo>
                  <a:lnTo>
                    <a:pt x="200" y="259"/>
                  </a:lnTo>
                  <a:lnTo>
                    <a:pt x="203" y="255"/>
                  </a:lnTo>
                  <a:lnTo>
                    <a:pt x="207" y="251"/>
                  </a:lnTo>
                  <a:lnTo>
                    <a:pt x="210" y="249"/>
                  </a:lnTo>
                  <a:lnTo>
                    <a:pt x="215" y="246"/>
                  </a:lnTo>
                  <a:lnTo>
                    <a:pt x="219" y="244"/>
                  </a:lnTo>
                  <a:lnTo>
                    <a:pt x="231" y="239"/>
                  </a:lnTo>
                  <a:lnTo>
                    <a:pt x="243" y="237"/>
                  </a:lnTo>
                  <a:lnTo>
                    <a:pt x="255" y="239"/>
                  </a:lnTo>
                  <a:lnTo>
                    <a:pt x="265" y="242"/>
                  </a:lnTo>
                  <a:lnTo>
                    <a:pt x="269" y="240"/>
                  </a:lnTo>
                  <a:lnTo>
                    <a:pt x="271" y="239"/>
                  </a:lnTo>
                  <a:lnTo>
                    <a:pt x="274" y="228"/>
                  </a:lnTo>
                  <a:lnTo>
                    <a:pt x="281" y="217"/>
                  </a:lnTo>
                  <a:lnTo>
                    <a:pt x="284" y="211"/>
                  </a:lnTo>
                  <a:lnTo>
                    <a:pt x="288" y="206"/>
                  </a:lnTo>
                  <a:lnTo>
                    <a:pt x="293" y="202"/>
                  </a:lnTo>
                  <a:lnTo>
                    <a:pt x="300" y="198"/>
                  </a:lnTo>
                  <a:lnTo>
                    <a:pt x="303" y="193"/>
                  </a:lnTo>
                  <a:lnTo>
                    <a:pt x="310" y="191"/>
                  </a:lnTo>
                  <a:lnTo>
                    <a:pt x="315" y="189"/>
                  </a:lnTo>
                  <a:lnTo>
                    <a:pt x="322" y="189"/>
                  </a:lnTo>
                  <a:lnTo>
                    <a:pt x="324" y="191"/>
                  </a:lnTo>
                  <a:lnTo>
                    <a:pt x="327" y="193"/>
                  </a:lnTo>
                  <a:lnTo>
                    <a:pt x="327" y="208"/>
                  </a:lnTo>
                  <a:lnTo>
                    <a:pt x="322" y="219"/>
                  </a:lnTo>
                  <a:lnTo>
                    <a:pt x="319" y="229"/>
                  </a:lnTo>
                  <a:lnTo>
                    <a:pt x="319" y="233"/>
                  </a:lnTo>
                  <a:lnTo>
                    <a:pt x="321" y="237"/>
                  </a:lnTo>
                  <a:lnTo>
                    <a:pt x="326" y="242"/>
                  </a:lnTo>
                  <a:lnTo>
                    <a:pt x="331" y="246"/>
                  </a:lnTo>
                  <a:lnTo>
                    <a:pt x="338" y="248"/>
                  </a:lnTo>
                  <a:lnTo>
                    <a:pt x="343" y="248"/>
                  </a:lnTo>
                  <a:lnTo>
                    <a:pt x="350" y="246"/>
                  </a:lnTo>
                  <a:lnTo>
                    <a:pt x="355" y="244"/>
                  </a:lnTo>
                  <a:lnTo>
                    <a:pt x="362" y="240"/>
                  </a:lnTo>
                  <a:lnTo>
                    <a:pt x="365" y="235"/>
                  </a:lnTo>
                  <a:lnTo>
                    <a:pt x="362" y="224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8" y="198"/>
                  </a:lnTo>
                  <a:lnTo>
                    <a:pt x="362" y="184"/>
                  </a:lnTo>
                  <a:lnTo>
                    <a:pt x="365" y="164"/>
                  </a:lnTo>
                  <a:lnTo>
                    <a:pt x="374" y="153"/>
                  </a:lnTo>
                  <a:lnTo>
                    <a:pt x="383" y="142"/>
                  </a:lnTo>
                  <a:lnTo>
                    <a:pt x="388" y="137"/>
                  </a:lnTo>
                  <a:lnTo>
                    <a:pt x="393" y="133"/>
                  </a:lnTo>
                  <a:lnTo>
                    <a:pt x="400" y="131"/>
                  </a:lnTo>
                  <a:lnTo>
                    <a:pt x="407" y="129"/>
                  </a:lnTo>
                  <a:lnTo>
                    <a:pt x="410" y="126"/>
                  </a:lnTo>
                  <a:lnTo>
                    <a:pt x="415" y="124"/>
                  </a:lnTo>
                  <a:lnTo>
                    <a:pt x="419" y="128"/>
                  </a:lnTo>
                  <a:lnTo>
                    <a:pt x="421" y="133"/>
                  </a:lnTo>
                  <a:lnTo>
                    <a:pt x="421" y="138"/>
                  </a:lnTo>
                  <a:lnTo>
                    <a:pt x="419" y="148"/>
                  </a:lnTo>
                  <a:lnTo>
                    <a:pt x="415" y="157"/>
                  </a:lnTo>
                  <a:lnTo>
                    <a:pt x="412" y="168"/>
                  </a:lnTo>
                  <a:lnTo>
                    <a:pt x="412" y="180"/>
                  </a:lnTo>
                  <a:lnTo>
                    <a:pt x="419" y="195"/>
                  </a:lnTo>
                  <a:lnTo>
                    <a:pt x="428" y="206"/>
                  </a:lnTo>
                  <a:lnTo>
                    <a:pt x="433" y="211"/>
                  </a:lnTo>
                  <a:lnTo>
                    <a:pt x="440" y="215"/>
                  </a:lnTo>
                  <a:lnTo>
                    <a:pt x="446" y="219"/>
                  </a:lnTo>
                  <a:lnTo>
                    <a:pt x="455" y="220"/>
                  </a:lnTo>
                  <a:lnTo>
                    <a:pt x="465" y="222"/>
                  </a:lnTo>
                  <a:lnTo>
                    <a:pt x="478" y="222"/>
                  </a:lnTo>
                  <a:lnTo>
                    <a:pt x="488" y="220"/>
                  </a:lnTo>
                  <a:lnTo>
                    <a:pt x="500" y="219"/>
                  </a:lnTo>
                  <a:lnTo>
                    <a:pt x="507" y="215"/>
                  </a:lnTo>
                  <a:lnTo>
                    <a:pt x="517" y="206"/>
                  </a:lnTo>
                  <a:lnTo>
                    <a:pt x="526" y="197"/>
                  </a:lnTo>
                  <a:lnTo>
                    <a:pt x="531" y="184"/>
                  </a:lnTo>
                  <a:lnTo>
                    <a:pt x="536" y="173"/>
                  </a:lnTo>
                  <a:lnTo>
                    <a:pt x="538" y="160"/>
                  </a:lnTo>
                  <a:lnTo>
                    <a:pt x="540" y="146"/>
                  </a:lnTo>
                  <a:lnTo>
                    <a:pt x="538" y="133"/>
                  </a:lnTo>
                  <a:lnTo>
                    <a:pt x="536" y="120"/>
                  </a:lnTo>
                  <a:lnTo>
                    <a:pt x="533" y="109"/>
                  </a:lnTo>
                  <a:lnTo>
                    <a:pt x="528" y="97"/>
                  </a:lnTo>
                  <a:lnTo>
                    <a:pt x="521" y="87"/>
                  </a:lnTo>
                  <a:lnTo>
                    <a:pt x="512" y="78"/>
                  </a:lnTo>
                  <a:lnTo>
                    <a:pt x="503" y="73"/>
                  </a:lnTo>
                  <a:lnTo>
                    <a:pt x="493" y="67"/>
                  </a:lnTo>
                  <a:lnTo>
                    <a:pt x="483" y="66"/>
                  </a:lnTo>
                  <a:lnTo>
                    <a:pt x="469" y="66"/>
                  </a:lnTo>
                  <a:lnTo>
                    <a:pt x="464" y="66"/>
                  </a:lnTo>
                  <a:lnTo>
                    <a:pt x="455" y="66"/>
                  </a:lnTo>
                  <a:lnTo>
                    <a:pt x="443" y="71"/>
                  </a:lnTo>
                  <a:lnTo>
                    <a:pt x="424" y="80"/>
                  </a:lnTo>
                  <a:lnTo>
                    <a:pt x="365" y="120"/>
                  </a:lnTo>
                  <a:lnTo>
                    <a:pt x="300" y="166"/>
                  </a:lnTo>
                  <a:lnTo>
                    <a:pt x="233" y="211"/>
                  </a:lnTo>
                  <a:lnTo>
                    <a:pt x="172" y="253"/>
                  </a:lnTo>
                  <a:lnTo>
                    <a:pt x="160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8" name="Freeform 49"/>
            <p:cNvSpPr>
              <a:spLocks/>
            </p:cNvSpPr>
            <p:nvPr/>
          </p:nvSpPr>
          <p:spPr bwMode="auto">
            <a:xfrm rot="-5400000">
              <a:off x="473" y="4371"/>
              <a:ext cx="339" cy="131"/>
            </a:xfrm>
            <a:custGeom>
              <a:avLst/>
              <a:gdLst>
                <a:gd name="T0" fmla="*/ 0 w 588"/>
                <a:gd name="T1" fmla="*/ 8 h 262"/>
                <a:gd name="T2" fmla="*/ 1 w 588"/>
                <a:gd name="T3" fmla="*/ 7 h 262"/>
                <a:gd name="T4" fmla="*/ 4 w 588"/>
                <a:gd name="T5" fmla="*/ 7 h 262"/>
                <a:gd name="T6" fmla="*/ 10 w 588"/>
                <a:gd name="T7" fmla="*/ 8 h 262"/>
                <a:gd name="T8" fmla="*/ 15 w 588"/>
                <a:gd name="T9" fmla="*/ 7 h 262"/>
                <a:gd name="T10" fmla="*/ 20 w 588"/>
                <a:gd name="T11" fmla="*/ 8 h 262"/>
                <a:gd name="T12" fmla="*/ 20 w 588"/>
                <a:gd name="T13" fmla="*/ 7 h 262"/>
                <a:gd name="T14" fmla="*/ 18 w 588"/>
                <a:gd name="T15" fmla="*/ 6 h 262"/>
                <a:gd name="T16" fmla="*/ 17 w 588"/>
                <a:gd name="T17" fmla="*/ 5 h 262"/>
                <a:gd name="T18" fmla="*/ 14 w 588"/>
                <a:gd name="T19" fmla="*/ 5 h 262"/>
                <a:gd name="T20" fmla="*/ 14 w 588"/>
                <a:gd name="T21" fmla="*/ 5 h 262"/>
                <a:gd name="T22" fmla="*/ 12 w 588"/>
                <a:gd name="T23" fmla="*/ 3 h 262"/>
                <a:gd name="T24" fmla="*/ 10 w 588"/>
                <a:gd name="T25" fmla="*/ 3 h 262"/>
                <a:gd name="T26" fmla="*/ 10 w 588"/>
                <a:gd name="T27" fmla="*/ 3 h 262"/>
                <a:gd name="T28" fmla="*/ 10 w 588"/>
                <a:gd name="T29" fmla="*/ 4 h 262"/>
                <a:gd name="T30" fmla="*/ 10 w 588"/>
                <a:gd name="T31" fmla="*/ 5 h 262"/>
                <a:gd name="T32" fmla="*/ 10 w 588"/>
                <a:gd name="T33" fmla="*/ 5 h 262"/>
                <a:gd name="T34" fmla="*/ 7 w 588"/>
                <a:gd name="T35" fmla="*/ 6 h 262"/>
                <a:gd name="T36" fmla="*/ 5 w 588"/>
                <a:gd name="T37" fmla="*/ 6 h 262"/>
                <a:gd name="T38" fmla="*/ 3 w 588"/>
                <a:gd name="T39" fmla="*/ 4 h 262"/>
                <a:gd name="T40" fmla="*/ 2 w 588"/>
                <a:gd name="T41" fmla="*/ 3 h 262"/>
                <a:gd name="T42" fmla="*/ 4 w 588"/>
                <a:gd name="T43" fmla="*/ 1 h 262"/>
                <a:gd name="T44" fmla="*/ 7 w 588"/>
                <a:gd name="T45" fmla="*/ 1 h 262"/>
                <a:gd name="T46" fmla="*/ 10 w 588"/>
                <a:gd name="T47" fmla="*/ 1 h 262"/>
                <a:gd name="T48" fmla="*/ 18 w 588"/>
                <a:gd name="T49" fmla="*/ 4 h 262"/>
                <a:gd name="T50" fmla="*/ 27 w 588"/>
                <a:gd name="T51" fmla="*/ 7 h 262"/>
                <a:gd name="T52" fmla="*/ 31 w 588"/>
                <a:gd name="T53" fmla="*/ 8 h 262"/>
                <a:gd name="T54" fmla="*/ 34 w 588"/>
                <a:gd name="T55" fmla="*/ 7 h 262"/>
                <a:gd name="T56" fmla="*/ 36 w 588"/>
                <a:gd name="T57" fmla="*/ 6 h 262"/>
                <a:gd name="T58" fmla="*/ 37 w 588"/>
                <a:gd name="T59" fmla="*/ 2 h 262"/>
                <a:gd name="T60" fmla="*/ 13 w 588"/>
                <a:gd name="T61" fmla="*/ 1 h 262"/>
                <a:gd name="T62" fmla="*/ 14 w 588"/>
                <a:gd name="T63" fmla="*/ 1 h 262"/>
                <a:gd name="T64" fmla="*/ 17 w 588"/>
                <a:gd name="T65" fmla="*/ 1 h 262"/>
                <a:gd name="T66" fmla="*/ 18 w 588"/>
                <a:gd name="T67" fmla="*/ 1 h 262"/>
                <a:gd name="T68" fmla="*/ 19 w 588"/>
                <a:gd name="T69" fmla="*/ 2 h 262"/>
                <a:gd name="T70" fmla="*/ 21 w 588"/>
                <a:gd name="T71" fmla="*/ 2 h 262"/>
                <a:gd name="T72" fmla="*/ 21 w 588"/>
                <a:gd name="T73" fmla="*/ 1 h 262"/>
                <a:gd name="T74" fmla="*/ 21 w 588"/>
                <a:gd name="T75" fmla="*/ 1 h 262"/>
                <a:gd name="T76" fmla="*/ 22 w 588"/>
                <a:gd name="T77" fmla="*/ 1 h 262"/>
                <a:gd name="T78" fmla="*/ 23 w 588"/>
                <a:gd name="T79" fmla="*/ 1 h 262"/>
                <a:gd name="T80" fmla="*/ 23 w 588"/>
                <a:gd name="T81" fmla="*/ 2 h 262"/>
                <a:gd name="T82" fmla="*/ 25 w 588"/>
                <a:gd name="T83" fmla="*/ 3 h 262"/>
                <a:gd name="T84" fmla="*/ 26 w 588"/>
                <a:gd name="T85" fmla="*/ 4 h 262"/>
                <a:gd name="T86" fmla="*/ 27 w 588"/>
                <a:gd name="T87" fmla="*/ 4 h 262"/>
                <a:gd name="T88" fmla="*/ 27 w 588"/>
                <a:gd name="T89" fmla="*/ 3 h 262"/>
                <a:gd name="T90" fmla="*/ 27 w 588"/>
                <a:gd name="T91" fmla="*/ 1 h 262"/>
                <a:gd name="T92" fmla="*/ 29 w 588"/>
                <a:gd name="T93" fmla="*/ 1 h 262"/>
                <a:gd name="T94" fmla="*/ 32 w 588"/>
                <a:gd name="T95" fmla="*/ 1 h 262"/>
                <a:gd name="T96" fmla="*/ 33 w 588"/>
                <a:gd name="T97" fmla="*/ 2 h 262"/>
                <a:gd name="T98" fmla="*/ 34 w 588"/>
                <a:gd name="T99" fmla="*/ 4 h 262"/>
                <a:gd name="T100" fmla="*/ 33 w 588"/>
                <a:gd name="T101" fmla="*/ 5 h 262"/>
                <a:gd name="T102" fmla="*/ 31 w 588"/>
                <a:gd name="T103" fmla="*/ 6 h 262"/>
                <a:gd name="T104" fmla="*/ 28 w 588"/>
                <a:gd name="T105" fmla="*/ 6 h 262"/>
                <a:gd name="T106" fmla="*/ 14 w 588"/>
                <a:gd name="T107" fmla="*/ 1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160" y="0"/>
                  </a:moveTo>
                  <a:lnTo>
                    <a:pt x="39" y="0"/>
                  </a:lnTo>
                  <a:lnTo>
                    <a:pt x="0" y="53"/>
                  </a:lnTo>
                  <a:lnTo>
                    <a:pt x="0" y="262"/>
                  </a:lnTo>
                  <a:lnTo>
                    <a:pt x="8" y="255"/>
                  </a:lnTo>
                  <a:lnTo>
                    <a:pt x="15" y="248"/>
                  </a:lnTo>
                  <a:lnTo>
                    <a:pt x="19" y="246"/>
                  </a:lnTo>
                  <a:lnTo>
                    <a:pt x="22" y="244"/>
                  </a:lnTo>
                  <a:lnTo>
                    <a:pt x="26" y="242"/>
                  </a:lnTo>
                  <a:lnTo>
                    <a:pt x="31" y="242"/>
                  </a:lnTo>
                  <a:lnTo>
                    <a:pt x="43" y="246"/>
                  </a:lnTo>
                  <a:lnTo>
                    <a:pt x="62" y="253"/>
                  </a:lnTo>
                  <a:lnTo>
                    <a:pt x="81" y="257"/>
                  </a:lnTo>
                  <a:lnTo>
                    <a:pt x="107" y="260"/>
                  </a:lnTo>
                  <a:lnTo>
                    <a:pt x="132" y="262"/>
                  </a:lnTo>
                  <a:lnTo>
                    <a:pt x="150" y="262"/>
                  </a:lnTo>
                  <a:lnTo>
                    <a:pt x="174" y="253"/>
                  </a:lnTo>
                  <a:lnTo>
                    <a:pt x="193" y="246"/>
                  </a:lnTo>
                  <a:lnTo>
                    <a:pt x="210" y="242"/>
                  </a:lnTo>
                  <a:lnTo>
                    <a:pt x="236" y="242"/>
                  </a:lnTo>
                  <a:lnTo>
                    <a:pt x="257" y="244"/>
                  </a:lnTo>
                  <a:lnTo>
                    <a:pt x="281" y="249"/>
                  </a:lnTo>
                  <a:lnTo>
                    <a:pt x="295" y="255"/>
                  </a:lnTo>
                  <a:lnTo>
                    <a:pt x="307" y="258"/>
                  </a:lnTo>
                  <a:lnTo>
                    <a:pt x="310" y="255"/>
                  </a:lnTo>
                  <a:lnTo>
                    <a:pt x="314" y="253"/>
                  </a:lnTo>
                  <a:lnTo>
                    <a:pt x="315" y="249"/>
                  </a:lnTo>
                  <a:lnTo>
                    <a:pt x="315" y="248"/>
                  </a:lnTo>
                  <a:lnTo>
                    <a:pt x="308" y="231"/>
                  </a:lnTo>
                  <a:lnTo>
                    <a:pt x="303" y="220"/>
                  </a:lnTo>
                  <a:lnTo>
                    <a:pt x="298" y="213"/>
                  </a:lnTo>
                  <a:lnTo>
                    <a:pt x="291" y="202"/>
                  </a:lnTo>
                  <a:lnTo>
                    <a:pt x="286" y="195"/>
                  </a:lnTo>
                  <a:lnTo>
                    <a:pt x="279" y="189"/>
                  </a:lnTo>
                  <a:lnTo>
                    <a:pt x="272" y="186"/>
                  </a:lnTo>
                  <a:lnTo>
                    <a:pt x="264" y="182"/>
                  </a:lnTo>
                  <a:lnTo>
                    <a:pt x="255" y="178"/>
                  </a:lnTo>
                  <a:lnTo>
                    <a:pt x="246" y="177"/>
                  </a:lnTo>
                  <a:lnTo>
                    <a:pt x="236" y="175"/>
                  </a:lnTo>
                  <a:lnTo>
                    <a:pt x="226" y="175"/>
                  </a:lnTo>
                  <a:lnTo>
                    <a:pt x="222" y="173"/>
                  </a:lnTo>
                  <a:lnTo>
                    <a:pt x="220" y="173"/>
                  </a:lnTo>
                  <a:lnTo>
                    <a:pt x="219" y="162"/>
                  </a:lnTo>
                  <a:lnTo>
                    <a:pt x="215" y="144"/>
                  </a:lnTo>
                  <a:lnTo>
                    <a:pt x="210" y="133"/>
                  </a:lnTo>
                  <a:lnTo>
                    <a:pt x="205" y="124"/>
                  </a:lnTo>
                  <a:lnTo>
                    <a:pt x="196" y="113"/>
                  </a:lnTo>
                  <a:lnTo>
                    <a:pt x="186" y="106"/>
                  </a:lnTo>
                  <a:lnTo>
                    <a:pt x="177" y="100"/>
                  </a:lnTo>
                  <a:lnTo>
                    <a:pt x="172" y="98"/>
                  </a:lnTo>
                  <a:lnTo>
                    <a:pt x="167" y="96"/>
                  </a:lnTo>
                  <a:lnTo>
                    <a:pt x="162" y="96"/>
                  </a:lnTo>
                  <a:lnTo>
                    <a:pt x="158" y="96"/>
                  </a:lnTo>
                  <a:lnTo>
                    <a:pt x="157" y="100"/>
                  </a:lnTo>
                  <a:lnTo>
                    <a:pt x="155" y="104"/>
                  </a:lnTo>
                  <a:lnTo>
                    <a:pt x="155" y="109"/>
                  </a:lnTo>
                  <a:lnTo>
                    <a:pt x="155" y="113"/>
                  </a:lnTo>
                  <a:lnTo>
                    <a:pt x="157" y="118"/>
                  </a:lnTo>
                  <a:lnTo>
                    <a:pt x="164" y="129"/>
                  </a:lnTo>
                  <a:lnTo>
                    <a:pt x="167" y="138"/>
                  </a:lnTo>
                  <a:lnTo>
                    <a:pt x="167" y="147"/>
                  </a:lnTo>
                  <a:lnTo>
                    <a:pt x="167" y="155"/>
                  </a:lnTo>
                  <a:lnTo>
                    <a:pt x="167" y="164"/>
                  </a:lnTo>
                  <a:lnTo>
                    <a:pt x="165" y="169"/>
                  </a:lnTo>
                  <a:lnTo>
                    <a:pt x="162" y="175"/>
                  </a:lnTo>
                  <a:lnTo>
                    <a:pt x="158" y="180"/>
                  </a:lnTo>
                  <a:lnTo>
                    <a:pt x="155" y="184"/>
                  </a:lnTo>
                  <a:lnTo>
                    <a:pt x="150" y="187"/>
                  </a:lnTo>
                  <a:lnTo>
                    <a:pt x="139" y="193"/>
                  </a:lnTo>
                  <a:lnTo>
                    <a:pt x="127" y="197"/>
                  </a:lnTo>
                  <a:lnTo>
                    <a:pt x="117" y="197"/>
                  </a:lnTo>
                  <a:lnTo>
                    <a:pt x="107" y="198"/>
                  </a:lnTo>
                  <a:lnTo>
                    <a:pt x="93" y="197"/>
                  </a:lnTo>
                  <a:lnTo>
                    <a:pt x="84" y="197"/>
                  </a:lnTo>
                  <a:lnTo>
                    <a:pt x="77" y="193"/>
                  </a:lnTo>
                  <a:lnTo>
                    <a:pt x="67" y="189"/>
                  </a:lnTo>
                  <a:lnTo>
                    <a:pt x="60" y="180"/>
                  </a:lnTo>
                  <a:lnTo>
                    <a:pt x="51" y="171"/>
                  </a:lnTo>
                  <a:lnTo>
                    <a:pt x="44" y="158"/>
                  </a:lnTo>
                  <a:lnTo>
                    <a:pt x="41" y="146"/>
                  </a:lnTo>
                  <a:lnTo>
                    <a:pt x="38" y="133"/>
                  </a:lnTo>
                  <a:lnTo>
                    <a:pt x="38" y="122"/>
                  </a:lnTo>
                  <a:lnTo>
                    <a:pt x="38" y="111"/>
                  </a:lnTo>
                  <a:lnTo>
                    <a:pt x="39" y="102"/>
                  </a:lnTo>
                  <a:lnTo>
                    <a:pt x="44" y="86"/>
                  </a:lnTo>
                  <a:lnTo>
                    <a:pt x="51" y="73"/>
                  </a:lnTo>
                  <a:lnTo>
                    <a:pt x="60" y="62"/>
                  </a:lnTo>
                  <a:lnTo>
                    <a:pt x="69" y="53"/>
                  </a:lnTo>
                  <a:lnTo>
                    <a:pt x="79" y="46"/>
                  </a:lnTo>
                  <a:lnTo>
                    <a:pt x="91" y="42"/>
                  </a:lnTo>
                  <a:lnTo>
                    <a:pt x="108" y="42"/>
                  </a:lnTo>
                  <a:lnTo>
                    <a:pt x="124" y="44"/>
                  </a:lnTo>
                  <a:lnTo>
                    <a:pt x="141" y="49"/>
                  </a:lnTo>
                  <a:lnTo>
                    <a:pt x="148" y="51"/>
                  </a:lnTo>
                  <a:lnTo>
                    <a:pt x="153" y="55"/>
                  </a:lnTo>
                  <a:lnTo>
                    <a:pt x="164" y="62"/>
                  </a:lnTo>
                  <a:lnTo>
                    <a:pt x="200" y="87"/>
                  </a:lnTo>
                  <a:lnTo>
                    <a:pt x="239" y="116"/>
                  </a:lnTo>
                  <a:lnTo>
                    <a:pt x="281" y="146"/>
                  </a:lnTo>
                  <a:lnTo>
                    <a:pt x="322" y="177"/>
                  </a:lnTo>
                  <a:lnTo>
                    <a:pt x="364" y="204"/>
                  </a:lnTo>
                  <a:lnTo>
                    <a:pt x="402" y="228"/>
                  </a:lnTo>
                  <a:lnTo>
                    <a:pt x="421" y="237"/>
                  </a:lnTo>
                  <a:lnTo>
                    <a:pt x="438" y="246"/>
                  </a:lnTo>
                  <a:lnTo>
                    <a:pt x="455" y="251"/>
                  </a:lnTo>
                  <a:lnTo>
                    <a:pt x="469" y="257"/>
                  </a:lnTo>
                  <a:lnTo>
                    <a:pt x="488" y="257"/>
                  </a:lnTo>
                  <a:lnTo>
                    <a:pt x="507" y="255"/>
                  </a:lnTo>
                  <a:lnTo>
                    <a:pt x="519" y="251"/>
                  </a:lnTo>
                  <a:lnTo>
                    <a:pt x="529" y="246"/>
                  </a:lnTo>
                  <a:lnTo>
                    <a:pt x="540" y="238"/>
                  </a:lnTo>
                  <a:lnTo>
                    <a:pt x="548" y="231"/>
                  </a:lnTo>
                  <a:lnTo>
                    <a:pt x="557" y="220"/>
                  </a:lnTo>
                  <a:lnTo>
                    <a:pt x="566" y="209"/>
                  </a:lnTo>
                  <a:lnTo>
                    <a:pt x="572" y="198"/>
                  </a:lnTo>
                  <a:lnTo>
                    <a:pt x="579" y="187"/>
                  </a:lnTo>
                  <a:lnTo>
                    <a:pt x="581" y="180"/>
                  </a:lnTo>
                  <a:lnTo>
                    <a:pt x="588" y="175"/>
                  </a:lnTo>
                  <a:lnTo>
                    <a:pt x="588" y="73"/>
                  </a:lnTo>
                  <a:lnTo>
                    <a:pt x="531" y="0"/>
                  </a:lnTo>
                  <a:lnTo>
                    <a:pt x="198" y="0"/>
                  </a:lnTo>
                  <a:lnTo>
                    <a:pt x="200" y="4"/>
                  </a:lnTo>
                  <a:lnTo>
                    <a:pt x="203" y="9"/>
                  </a:lnTo>
                  <a:lnTo>
                    <a:pt x="207" y="13"/>
                  </a:lnTo>
                  <a:lnTo>
                    <a:pt x="210" y="15"/>
                  </a:lnTo>
                  <a:lnTo>
                    <a:pt x="215" y="16"/>
                  </a:lnTo>
                  <a:lnTo>
                    <a:pt x="219" y="18"/>
                  </a:lnTo>
                  <a:lnTo>
                    <a:pt x="231" y="24"/>
                  </a:lnTo>
                  <a:lnTo>
                    <a:pt x="243" y="25"/>
                  </a:lnTo>
                  <a:lnTo>
                    <a:pt x="255" y="24"/>
                  </a:lnTo>
                  <a:lnTo>
                    <a:pt x="265" y="22"/>
                  </a:lnTo>
                  <a:lnTo>
                    <a:pt x="269" y="24"/>
                  </a:lnTo>
                  <a:lnTo>
                    <a:pt x="271" y="25"/>
                  </a:lnTo>
                  <a:lnTo>
                    <a:pt x="274" y="36"/>
                  </a:lnTo>
                  <a:lnTo>
                    <a:pt x="281" y="47"/>
                  </a:lnTo>
                  <a:lnTo>
                    <a:pt x="284" y="53"/>
                  </a:lnTo>
                  <a:lnTo>
                    <a:pt x="288" y="56"/>
                  </a:lnTo>
                  <a:lnTo>
                    <a:pt x="293" y="62"/>
                  </a:lnTo>
                  <a:lnTo>
                    <a:pt x="300" y="66"/>
                  </a:lnTo>
                  <a:lnTo>
                    <a:pt x="303" y="69"/>
                  </a:lnTo>
                  <a:lnTo>
                    <a:pt x="310" y="73"/>
                  </a:lnTo>
                  <a:lnTo>
                    <a:pt x="315" y="73"/>
                  </a:lnTo>
                  <a:lnTo>
                    <a:pt x="322" y="73"/>
                  </a:lnTo>
                  <a:lnTo>
                    <a:pt x="324" y="71"/>
                  </a:lnTo>
                  <a:lnTo>
                    <a:pt x="327" y="69"/>
                  </a:lnTo>
                  <a:lnTo>
                    <a:pt x="327" y="56"/>
                  </a:lnTo>
                  <a:lnTo>
                    <a:pt x="322" y="44"/>
                  </a:lnTo>
                  <a:lnTo>
                    <a:pt x="319" y="33"/>
                  </a:lnTo>
                  <a:lnTo>
                    <a:pt x="319" y="29"/>
                  </a:lnTo>
                  <a:lnTo>
                    <a:pt x="321" y="25"/>
                  </a:lnTo>
                  <a:lnTo>
                    <a:pt x="326" y="20"/>
                  </a:lnTo>
                  <a:lnTo>
                    <a:pt x="331" y="18"/>
                  </a:lnTo>
                  <a:lnTo>
                    <a:pt x="338" y="16"/>
                  </a:lnTo>
                  <a:lnTo>
                    <a:pt x="343" y="16"/>
                  </a:lnTo>
                  <a:lnTo>
                    <a:pt x="350" y="18"/>
                  </a:lnTo>
                  <a:lnTo>
                    <a:pt x="355" y="20"/>
                  </a:lnTo>
                  <a:lnTo>
                    <a:pt x="362" y="24"/>
                  </a:lnTo>
                  <a:lnTo>
                    <a:pt x="365" y="29"/>
                  </a:lnTo>
                  <a:lnTo>
                    <a:pt x="362" y="38"/>
                  </a:lnTo>
                  <a:lnTo>
                    <a:pt x="360" y="47"/>
                  </a:lnTo>
                  <a:lnTo>
                    <a:pt x="358" y="55"/>
                  </a:lnTo>
                  <a:lnTo>
                    <a:pt x="358" y="64"/>
                  </a:lnTo>
                  <a:lnTo>
                    <a:pt x="362" y="80"/>
                  </a:lnTo>
                  <a:lnTo>
                    <a:pt x="365" y="100"/>
                  </a:lnTo>
                  <a:lnTo>
                    <a:pt x="374" y="111"/>
                  </a:lnTo>
                  <a:lnTo>
                    <a:pt x="383" y="122"/>
                  </a:lnTo>
                  <a:lnTo>
                    <a:pt x="388" y="127"/>
                  </a:lnTo>
                  <a:lnTo>
                    <a:pt x="393" y="131"/>
                  </a:lnTo>
                  <a:lnTo>
                    <a:pt x="400" y="133"/>
                  </a:lnTo>
                  <a:lnTo>
                    <a:pt x="407" y="133"/>
                  </a:lnTo>
                  <a:lnTo>
                    <a:pt x="410" y="137"/>
                  </a:lnTo>
                  <a:lnTo>
                    <a:pt x="415" y="138"/>
                  </a:lnTo>
                  <a:lnTo>
                    <a:pt x="417" y="137"/>
                  </a:lnTo>
                  <a:lnTo>
                    <a:pt x="419" y="137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21" y="124"/>
                  </a:lnTo>
                  <a:lnTo>
                    <a:pt x="419" y="116"/>
                  </a:lnTo>
                  <a:lnTo>
                    <a:pt x="415" y="107"/>
                  </a:lnTo>
                  <a:lnTo>
                    <a:pt x="412" y="96"/>
                  </a:lnTo>
                  <a:lnTo>
                    <a:pt x="412" y="82"/>
                  </a:lnTo>
                  <a:lnTo>
                    <a:pt x="419" y="67"/>
                  </a:lnTo>
                  <a:lnTo>
                    <a:pt x="428" y="56"/>
                  </a:lnTo>
                  <a:lnTo>
                    <a:pt x="433" y="53"/>
                  </a:lnTo>
                  <a:lnTo>
                    <a:pt x="440" y="47"/>
                  </a:lnTo>
                  <a:lnTo>
                    <a:pt x="446" y="46"/>
                  </a:lnTo>
                  <a:lnTo>
                    <a:pt x="455" y="42"/>
                  </a:lnTo>
                  <a:lnTo>
                    <a:pt x="465" y="40"/>
                  </a:lnTo>
                  <a:lnTo>
                    <a:pt x="478" y="40"/>
                  </a:lnTo>
                  <a:lnTo>
                    <a:pt x="488" y="42"/>
                  </a:lnTo>
                  <a:lnTo>
                    <a:pt x="500" y="46"/>
                  </a:lnTo>
                  <a:lnTo>
                    <a:pt x="507" y="49"/>
                  </a:lnTo>
                  <a:lnTo>
                    <a:pt x="517" y="56"/>
                  </a:lnTo>
                  <a:lnTo>
                    <a:pt x="526" y="67"/>
                  </a:lnTo>
                  <a:lnTo>
                    <a:pt x="531" y="78"/>
                  </a:lnTo>
                  <a:lnTo>
                    <a:pt x="536" y="91"/>
                  </a:lnTo>
                  <a:lnTo>
                    <a:pt x="538" y="104"/>
                  </a:lnTo>
                  <a:lnTo>
                    <a:pt x="540" y="116"/>
                  </a:lnTo>
                  <a:lnTo>
                    <a:pt x="538" y="129"/>
                  </a:lnTo>
                  <a:lnTo>
                    <a:pt x="536" y="142"/>
                  </a:lnTo>
                  <a:lnTo>
                    <a:pt x="533" y="155"/>
                  </a:lnTo>
                  <a:lnTo>
                    <a:pt x="528" y="166"/>
                  </a:lnTo>
                  <a:lnTo>
                    <a:pt x="521" y="175"/>
                  </a:lnTo>
                  <a:lnTo>
                    <a:pt x="512" y="184"/>
                  </a:lnTo>
                  <a:lnTo>
                    <a:pt x="503" y="191"/>
                  </a:lnTo>
                  <a:lnTo>
                    <a:pt x="493" y="195"/>
                  </a:lnTo>
                  <a:lnTo>
                    <a:pt x="483" y="198"/>
                  </a:lnTo>
                  <a:lnTo>
                    <a:pt x="469" y="198"/>
                  </a:lnTo>
                  <a:lnTo>
                    <a:pt x="464" y="198"/>
                  </a:lnTo>
                  <a:lnTo>
                    <a:pt x="455" y="197"/>
                  </a:lnTo>
                  <a:lnTo>
                    <a:pt x="443" y="193"/>
                  </a:lnTo>
                  <a:lnTo>
                    <a:pt x="424" y="184"/>
                  </a:lnTo>
                  <a:lnTo>
                    <a:pt x="365" y="142"/>
                  </a:lnTo>
                  <a:lnTo>
                    <a:pt x="300" y="96"/>
                  </a:lnTo>
                  <a:lnTo>
                    <a:pt x="233" y="53"/>
                  </a:lnTo>
                  <a:lnTo>
                    <a:pt x="172" y="9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59" name="Freeform 50"/>
            <p:cNvSpPr>
              <a:spLocks/>
            </p:cNvSpPr>
            <p:nvPr/>
          </p:nvSpPr>
          <p:spPr bwMode="auto">
            <a:xfrm rot="-5400000">
              <a:off x="472" y="4031"/>
              <a:ext cx="341" cy="131"/>
            </a:xfrm>
            <a:custGeom>
              <a:avLst/>
              <a:gdLst>
                <a:gd name="T0" fmla="*/ 39 w 588"/>
                <a:gd name="T1" fmla="*/ 8 h 262"/>
                <a:gd name="T2" fmla="*/ 37 w 588"/>
                <a:gd name="T3" fmla="*/ 7 h 262"/>
                <a:gd name="T4" fmla="*/ 34 w 588"/>
                <a:gd name="T5" fmla="*/ 7 h 262"/>
                <a:gd name="T6" fmla="*/ 28 w 588"/>
                <a:gd name="T7" fmla="*/ 8 h 262"/>
                <a:gd name="T8" fmla="*/ 23 w 588"/>
                <a:gd name="T9" fmla="*/ 7 h 262"/>
                <a:gd name="T10" fmla="*/ 19 w 588"/>
                <a:gd name="T11" fmla="*/ 8 h 262"/>
                <a:gd name="T12" fmla="*/ 18 w 588"/>
                <a:gd name="T13" fmla="*/ 7 h 262"/>
                <a:gd name="T14" fmla="*/ 20 w 588"/>
                <a:gd name="T15" fmla="*/ 6 h 262"/>
                <a:gd name="T16" fmla="*/ 21 w 588"/>
                <a:gd name="T17" fmla="*/ 5 h 262"/>
                <a:gd name="T18" fmla="*/ 24 w 588"/>
                <a:gd name="T19" fmla="*/ 5 h 262"/>
                <a:gd name="T20" fmla="*/ 24 w 588"/>
                <a:gd name="T21" fmla="*/ 4 h 262"/>
                <a:gd name="T22" fmla="*/ 27 w 588"/>
                <a:gd name="T23" fmla="*/ 3 h 262"/>
                <a:gd name="T24" fmla="*/ 28 w 588"/>
                <a:gd name="T25" fmla="*/ 3 h 262"/>
                <a:gd name="T26" fmla="*/ 28 w 588"/>
                <a:gd name="T27" fmla="*/ 3 h 262"/>
                <a:gd name="T28" fmla="*/ 28 w 588"/>
                <a:gd name="T29" fmla="*/ 4 h 262"/>
                <a:gd name="T30" fmla="*/ 28 w 588"/>
                <a:gd name="T31" fmla="*/ 5 h 262"/>
                <a:gd name="T32" fmla="*/ 29 w 588"/>
                <a:gd name="T33" fmla="*/ 6 h 262"/>
                <a:gd name="T34" fmla="*/ 32 w 588"/>
                <a:gd name="T35" fmla="*/ 6 h 262"/>
                <a:gd name="T36" fmla="*/ 35 w 588"/>
                <a:gd name="T37" fmla="*/ 5 h 262"/>
                <a:gd name="T38" fmla="*/ 36 w 588"/>
                <a:gd name="T39" fmla="*/ 4 h 262"/>
                <a:gd name="T40" fmla="*/ 35 w 588"/>
                <a:gd name="T41" fmla="*/ 2 h 262"/>
                <a:gd name="T42" fmla="*/ 33 w 588"/>
                <a:gd name="T43" fmla="*/ 1 h 262"/>
                <a:gd name="T44" fmla="*/ 29 w 588"/>
                <a:gd name="T45" fmla="*/ 1 h 262"/>
                <a:gd name="T46" fmla="*/ 25 w 588"/>
                <a:gd name="T47" fmla="*/ 2 h 262"/>
                <a:gd name="T48" fmla="*/ 14 w 588"/>
                <a:gd name="T49" fmla="*/ 6 h 262"/>
                <a:gd name="T50" fmla="*/ 9 w 588"/>
                <a:gd name="T51" fmla="*/ 7 h 262"/>
                <a:gd name="T52" fmla="*/ 5 w 588"/>
                <a:gd name="T53" fmla="*/ 7 h 262"/>
                <a:gd name="T54" fmla="*/ 2 w 588"/>
                <a:gd name="T55" fmla="*/ 6 h 262"/>
                <a:gd name="T56" fmla="*/ 1 w 588"/>
                <a:gd name="T57" fmla="*/ 5 h 262"/>
                <a:gd name="T58" fmla="*/ 25 w 588"/>
                <a:gd name="T59" fmla="*/ 0 h 262"/>
                <a:gd name="T60" fmla="*/ 24 w 588"/>
                <a:gd name="T61" fmla="*/ 1 h 262"/>
                <a:gd name="T62" fmla="*/ 23 w 588"/>
                <a:gd name="T63" fmla="*/ 1 h 262"/>
                <a:gd name="T64" fmla="*/ 20 w 588"/>
                <a:gd name="T65" fmla="*/ 1 h 262"/>
                <a:gd name="T66" fmla="*/ 20 w 588"/>
                <a:gd name="T67" fmla="*/ 1 h 262"/>
                <a:gd name="T68" fmla="*/ 18 w 588"/>
                <a:gd name="T69" fmla="*/ 2 h 262"/>
                <a:gd name="T70" fmla="*/ 17 w 588"/>
                <a:gd name="T71" fmla="*/ 2 h 262"/>
                <a:gd name="T72" fmla="*/ 17 w 588"/>
                <a:gd name="T73" fmla="*/ 1 h 262"/>
                <a:gd name="T74" fmla="*/ 16 w 588"/>
                <a:gd name="T75" fmla="*/ 1 h 262"/>
                <a:gd name="T76" fmla="*/ 15 w 588"/>
                <a:gd name="T77" fmla="*/ 1 h 262"/>
                <a:gd name="T78" fmla="*/ 15 w 588"/>
                <a:gd name="T79" fmla="*/ 1 h 262"/>
                <a:gd name="T80" fmla="*/ 14 w 588"/>
                <a:gd name="T81" fmla="*/ 3 h 262"/>
                <a:gd name="T82" fmla="*/ 12 w 588"/>
                <a:gd name="T83" fmla="*/ 4 h 262"/>
                <a:gd name="T84" fmla="*/ 11 w 588"/>
                <a:gd name="T85" fmla="*/ 4 h 262"/>
                <a:gd name="T86" fmla="*/ 11 w 588"/>
                <a:gd name="T87" fmla="*/ 3 h 262"/>
                <a:gd name="T88" fmla="*/ 12 w 588"/>
                <a:gd name="T89" fmla="*/ 2 h 262"/>
                <a:gd name="T90" fmla="*/ 10 w 588"/>
                <a:gd name="T91" fmla="*/ 1 h 262"/>
                <a:gd name="T92" fmla="*/ 7 w 588"/>
                <a:gd name="T93" fmla="*/ 1 h 262"/>
                <a:gd name="T94" fmla="*/ 5 w 588"/>
                <a:gd name="T95" fmla="*/ 1 h 262"/>
                <a:gd name="T96" fmla="*/ 3 w 588"/>
                <a:gd name="T97" fmla="*/ 3 h 262"/>
                <a:gd name="T98" fmla="*/ 3 w 588"/>
                <a:gd name="T99" fmla="*/ 4 h 262"/>
                <a:gd name="T100" fmla="*/ 5 w 588"/>
                <a:gd name="T101" fmla="*/ 5 h 262"/>
                <a:gd name="T102" fmla="*/ 8 w 588"/>
                <a:gd name="T103" fmla="*/ 6 h 262"/>
                <a:gd name="T104" fmla="*/ 14 w 588"/>
                <a:gd name="T105" fmla="*/ 4 h 262"/>
                <a:gd name="T106" fmla="*/ 28 w 588"/>
                <a:gd name="T107" fmla="*/ 0 h 2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2"/>
                <a:gd name="T164" fmla="*/ 588 w 588"/>
                <a:gd name="T165" fmla="*/ 262 h 2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2">
                  <a:moveTo>
                    <a:pt x="426" y="0"/>
                  </a:moveTo>
                  <a:lnTo>
                    <a:pt x="547" y="0"/>
                  </a:lnTo>
                  <a:lnTo>
                    <a:pt x="588" y="51"/>
                  </a:lnTo>
                  <a:lnTo>
                    <a:pt x="588" y="260"/>
                  </a:lnTo>
                  <a:lnTo>
                    <a:pt x="580" y="255"/>
                  </a:lnTo>
                  <a:lnTo>
                    <a:pt x="573" y="247"/>
                  </a:lnTo>
                  <a:lnTo>
                    <a:pt x="569" y="246"/>
                  </a:lnTo>
                  <a:lnTo>
                    <a:pt x="566" y="242"/>
                  </a:lnTo>
                  <a:lnTo>
                    <a:pt x="562" y="242"/>
                  </a:lnTo>
                  <a:lnTo>
                    <a:pt x="557" y="240"/>
                  </a:lnTo>
                  <a:lnTo>
                    <a:pt x="545" y="246"/>
                  </a:lnTo>
                  <a:lnTo>
                    <a:pt x="524" y="253"/>
                  </a:lnTo>
                  <a:lnTo>
                    <a:pt x="505" y="256"/>
                  </a:lnTo>
                  <a:lnTo>
                    <a:pt x="480" y="260"/>
                  </a:lnTo>
                  <a:lnTo>
                    <a:pt x="454" y="262"/>
                  </a:lnTo>
                  <a:lnTo>
                    <a:pt x="436" y="260"/>
                  </a:lnTo>
                  <a:lnTo>
                    <a:pt x="412" y="253"/>
                  </a:lnTo>
                  <a:lnTo>
                    <a:pt x="395" y="246"/>
                  </a:lnTo>
                  <a:lnTo>
                    <a:pt x="378" y="242"/>
                  </a:lnTo>
                  <a:lnTo>
                    <a:pt x="352" y="240"/>
                  </a:lnTo>
                  <a:lnTo>
                    <a:pt x="331" y="244"/>
                  </a:lnTo>
                  <a:lnTo>
                    <a:pt x="307" y="247"/>
                  </a:lnTo>
                  <a:lnTo>
                    <a:pt x="293" y="255"/>
                  </a:lnTo>
                  <a:lnTo>
                    <a:pt x="281" y="256"/>
                  </a:lnTo>
                  <a:lnTo>
                    <a:pt x="276" y="255"/>
                  </a:lnTo>
                  <a:lnTo>
                    <a:pt x="274" y="251"/>
                  </a:lnTo>
                  <a:lnTo>
                    <a:pt x="273" y="249"/>
                  </a:lnTo>
                  <a:lnTo>
                    <a:pt x="273" y="247"/>
                  </a:lnTo>
                  <a:lnTo>
                    <a:pt x="278" y="229"/>
                  </a:lnTo>
                  <a:lnTo>
                    <a:pt x="283" y="220"/>
                  </a:lnTo>
                  <a:lnTo>
                    <a:pt x="288" y="213"/>
                  </a:lnTo>
                  <a:lnTo>
                    <a:pt x="297" y="200"/>
                  </a:lnTo>
                  <a:lnTo>
                    <a:pt x="302" y="195"/>
                  </a:lnTo>
                  <a:lnTo>
                    <a:pt x="307" y="189"/>
                  </a:lnTo>
                  <a:lnTo>
                    <a:pt x="314" y="185"/>
                  </a:lnTo>
                  <a:lnTo>
                    <a:pt x="323" y="182"/>
                  </a:lnTo>
                  <a:lnTo>
                    <a:pt x="331" y="178"/>
                  </a:lnTo>
                  <a:lnTo>
                    <a:pt x="342" y="176"/>
                  </a:lnTo>
                  <a:lnTo>
                    <a:pt x="352" y="175"/>
                  </a:lnTo>
                  <a:lnTo>
                    <a:pt x="362" y="176"/>
                  </a:lnTo>
                  <a:lnTo>
                    <a:pt x="366" y="171"/>
                  </a:lnTo>
                  <a:lnTo>
                    <a:pt x="367" y="162"/>
                  </a:lnTo>
                  <a:lnTo>
                    <a:pt x="373" y="144"/>
                  </a:lnTo>
                  <a:lnTo>
                    <a:pt x="376" y="133"/>
                  </a:lnTo>
                  <a:lnTo>
                    <a:pt x="383" y="122"/>
                  </a:lnTo>
                  <a:lnTo>
                    <a:pt x="390" y="113"/>
                  </a:lnTo>
                  <a:lnTo>
                    <a:pt x="402" y="104"/>
                  </a:lnTo>
                  <a:lnTo>
                    <a:pt x="409" y="100"/>
                  </a:lnTo>
                  <a:lnTo>
                    <a:pt x="416" y="96"/>
                  </a:lnTo>
                  <a:lnTo>
                    <a:pt x="421" y="96"/>
                  </a:lnTo>
                  <a:lnTo>
                    <a:pt x="426" y="94"/>
                  </a:lnTo>
                  <a:lnTo>
                    <a:pt x="428" y="96"/>
                  </a:lnTo>
                  <a:lnTo>
                    <a:pt x="431" y="98"/>
                  </a:lnTo>
                  <a:lnTo>
                    <a:pt x="431" y="104"/>
                  </a:lnTo>
                  <a:lnTo>
                    <a:pt x="431" y="109"/>
                  </a:lnTo>
                  <a:lnTo>
                    <a:pt x="431" y="111"/>
                  </a:lnTo>
                  <a:lnTo>
                    <a:pt x="430" y="118"/>
                  </a:lnTo>
                  <a:lnTo>
                    <a:pt x="424" y="127"/>
                  </a:lnTo>
                  <a:lnTo>
                    <a:pt x="421" y="136"/>
                  </a:lnTo>
                  <a:lnTo>
                    <a:pt x="419" y="145"/>
                  </a:lnTo>
                  <a:lnTo>
                    <a:pt x="419" y="155"/>
                  </a:lnTo>
                  <a:lnTo>
                    <a:pt x="421" y="162"/>
                  </a:lnTo>
                  <a:lnTo>
                    <a:pt x="423" y="169"/>
                  </a:lnTo>
                  <a:lnTo>
                    <a:pt x="424" y="175"/>
                  </a:lnTo>
                  <a:lnTo>
                    <a:pt x="428" y="180"/>
                  </a:lnTo>
                  <a:lnTo>
                    <a:pt x="433" y="184"/>
                  </a:lnTo>
                  <a:lnTo>
                    <a:pt x="436" y="187"/>
                  </a:lnTo>
                  <a:lnTo>
                    <a:pt x="447" y="193"/>
                  </a:lnTo>
                  <a:lnTo>
                    <a:pt x="459" y="195"/>
                  </a:lnTo>
                  <a:lnTo>
                    <a:pt x="471" y="196"/>
                  </a:lnTo>
                  <a:lnTo>
                    <a:pt x="481" y="196"/>
                  </a:lnTo>
                  <a:lnTo>
                    <a:pt x="495" y="196"/>
                  </a:lnTo>
                  <a:lnTo>
                    <a:pt x="502" y="196"/>
                  </a:lnTo>
                  <a:lnTo>
                    <a:pt x="511" y="193"/>
                  </a:lnTo>
                  <a:lnTo>
                    <a:pt x="519" y="187"/>
                  </a:lnTo>
                  <a:lnTo>
                    <a:pt x="528" y="180"/>
                  </a:lnTo>
                  <a:lnTo>
                    <a:pt x="535" y="171"/>
                  </a:lnTo>
                  <a:lnTo>
                    <a:pt x="542" y="158"/>
                  </a:lnTo>
                  <a:lnTo>
                    <a:pt x="547" y="145"/>
                  </a:lnTo>
                  <a:lnTo>
                    <a:pt x="549" y="133"/>
                  </a:lnTo>
                  <a:lnTo>
                    <a:pt x="550" y="122"/>
                  </a:lnTo>
                  <a:lnTo>
                    <a:pt x="550" y="111"/>
                  </a:lnTo>
                  <a:lnTo>
                    <a:pt x="549" y="102"/>
                  </a:lnTo>
                  <a:lnTo>
                    <a:pt x="542" y="85"/>
                  </a:lnTo>
                  <a:lnTo>
                    <a:pt x="535" y="71"/>
                  </a:lnTo>
                  <a:lnTo>
                    <a:pt x="528" y="62"/>
                  </a:lnTo>
                  <a:lnTo>
                    <a:pt x="519" y="53"/>
                  </a:lnTo>
                  <a:lnTo>
                    <a:pt x="509" y="45"/>
                  </a:lnTo>
                  <a:lnTo>
                    <a:pt x="497" y="42"/>
                  </a:lnTo>
                  <a:lnTo>
                    <a:pt x="478" y="42"/>
                  </a:lnTo>
                  <a:lnTo>
                    <a:pt x="462" y="44"/>
                  </a:lnTo>
                  <a:lnTo>
                    <a:pt x="447" y="47"/>
                  </a:lnTo>
                  <a:lnTo>
                    <a:pt x="438" y="51"/>
                  </a:lnTo>
                  <a:lnTo>
                    <a:pt x="433" y="54"/>
                  </a:lnTo>
                  <a:lnTo>
                    <a:pt x="424" y="62"/>
                  </a:lnTo>
                  <a:lnTo>
                    <a:pt x="388" y="87"/>
                  </a:lnTo>
                  <a:lnTo>
                    <a:pt x="348" y="116"/>
                  </a:lnTo>
                  <a:lnTo>
                    <a:pt x="307" y="145"/>
                  </a:lnTo>
                  <a:lnTo>
                    <a:pt x="266" y="176"/>
                  </a:lnTo>
                  <a:lnTo>
                    <a:pt x="224" y="204"/>
                  </a:lnTo>
                  <a:lnTo>
                    <a:pt x="185" y="227"/>
                  </a:lnTo>
                  <a:lnTo>
                    <a:pt x="167" y="236"/>
                  </a:lnTo>
                  <a:lnTo>
                    <a:pt x="150" y="246"/>
                  </a:lnTo>
                  <a:lnTo>
                    <a:pt x="133" y="251"/>
                  </a:lnTo>
                  <a:lnTo>
                    <a:pt x="117" y="256"/>
                  </a:lnTo>
                  <a:lnTo>
                    <a:pt x="98" y="256"/>
                  </a:lnTo>
                  <a:lnTo>
                    <a:pt x="79" y="255"/>
                  </a:lnTo>
                  <a:lnTo>
                    <a:pt x="69" y="251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40" y="229"/>
                  </a:lnTo>
                  <a:lnTo>
                    <a:pt x="29" y="220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9" y="187"/>
                  </a:lnTo>
                  <a:lnTo>
                    <a:pt x="5" y="180"/>
                  </a:lnTo>
                  <a:lnTo>
                    <a:pt x="0" y="175"/>
                  </a:lnTo>
                  <a:lnTo>
                    <a:pt x="0" y="73"/>
                  </a:lnTo>
                  <a:lnTo>
                    <a:pt x="57" y="0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5" y="7"/>
                  </a:lnTo>
                  <a:lnTo>
                    <a:pt x="380" y="13"/>
                  </a:lnTo>
                  <a:lnTo>
                    <a:pt x="376" y="14"/>
                  </a:lnTo>
                  <a:lnTo>
                    <a:pt x="373" y="16"/>
                  </a:lnTo>
                  <a:lnTo>
                    <a:pt x="369" y="18"/>
                  </a:lnTo>
                  <a:lnTo>
                    <a:pt x="355" y="22"/>
                  </a:lnTo>
                  <a:lnTo>
                    <a:pt x="343" y="23"/>
                  </a:lnTo>
                  <a:lnTo>
                    <a:pt x="333" y="23"/>
                  </a:lnTo>
                  <a:lnTo>
                    <a:pt x="321" y="20"/>
                  </a:lnTo>
                  <a:lnTo>
                    <a:pt x="319" y="23"/>
                  </a:lnTo>
                  <a:lnTo>
                    <a:pt x="316" y="23"/>
                  </a:lnTo>
                  <a:lnTo>
                    <a:pt x="312" y="34"/>
                  </a:lnTo>
                  <a:lnTo>
                    <a:pt x="307" y="47"/>
                  </a:lnTo>
                  <a:lnTo>
                    <a:pt x="304" y="53"/>
                  </a:lnTo>
                  <a:lnTo>
                    <a:pt x="298" y="56"/>
                  </a:lnTo>
                  <a:lnTo>
                    <a:pt x="293" y="60"/>
                  </a:lnTo>
                  <a:lnTo>
                    <a:pt x="288" y="64"/>
                  </a:lnTo>
                  <a:lnTo>
                    <a:pt x="283" y="69"/>
                  </a:lnTo>
                  <a:lnTo>
                    <a:pt x="278" y="73"/>
                  </a:lnTo>
                  <a:lnTo>
                    <a:pt x="271" y="74"/>
                  </a:lnTo>
                  <a:lnTo>
                    <a:pt x="266" y="74"/>
                  </a:lnTo>
                  <a:lnTo>
                    <a:pt x="264" y="71"/>
                  </a:lnTo>
                  <a:lnTo>
                    <a:pt x="260" y="69"/>
                  </a:lnTo>
                  <a:lnTo>
                    <a:pt x="260" y="54"/>
                  </a:lnTo>
                  <a:lnTo>
                    <a:pt x="266" y="44"/>
                  </a:lnTo>
                  <a:lnTo>
                    <a:pt x="269" y="31"/>
                  </a:lnTo>
                  <a:lnTo>
                    <a:pt x="269" y="29"/>
                  </a:lnTo>
                  <a:lnTo>
                    <a:pt x="267" y="25"/>
                  </a:lnTo>
                  <a:lnTo>
                    <a:pt x="262" y="20"/>
                  </a:lnTo>
                  <a:lnTo>
                    <a:pt x="257" y="16"/>
                  </a:lnTo>
                  <a:lnTo>
                    <a:pt x="250" y="14"/>
                  </a:lnTo>
                  <a:lnTo>
                    <a:pt x="243" y="14"/>
                  </a:lnTo>
                  <a:lnTo>
                    <a:pt x="238" y="16"/>
                  </a:lnTo>
                  <a:lnTo>
                    <a:pt x="231" y="20"/>
                  </a:lnTo>
                  <a:lnTo>
                    <a:pt x="226" y="23"/>
                  </a:lnTo>
                  <a:lnTo>
                    <a:pt x="221" y="27"/>
                  </a:lnTo>
                  <a:lnTo>
                    <a:pt x="224" y="38"/>
                  </a:lnTo>
                  <a:lnTo>
                    <a:pt x="228" y="47"/>
                  </a:lnTo>
                  <a:lnTo>
                    <a:pt x="228" y="54"/>
                  </a:lnTo>
                  <a:lnTo>
                    <a:pt x="228" y="62"/>
                  </a:lnTo>
                  <a:lnTo>
                    <a:pt x="226" y="78"/>
                  </a:lnTo>
                  <a:lnTo>
                    <a:pt x="221" y="100"/>
                  </a:lnTo>
                  <a:lnTo>
                    <a:pt x="212" y="111"/>
                  </a:lnTo>
                  <a:lnTo>
                    <a:pt x="204" y="122"/>
                  </a:lnTo>
                  <a:lnTo>
                    <a:pt x="198" y="125"/>
                  </a:lnTo>
                  <a:lnTo>
                    <a:pt x="193" y="129"/>
                  </a:lnTo>
                  <a:lnTo>
                    <a:pt x="188" y="133"/>
                  </a:lnTo>
                  <a:lnTo>
                    <a:pt x="181" y="133"/>
                  </a:lnTo>
                  <a:lnTo>
                    <a:pt x="178" y="136"/>
                  </a:lnTo>
                  <a:lnTo>
                    <a:pt x="172" y="136"/>
                  </a:lnTo>
                  <a:lnTo>
                    <a:pt x="169" y="136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66" y="131"/>
                  </a:lnTo>
                  <a:lnTo>
                    <a:pt x="166" y="124"/>
                  </a:lnTo>
                  <a:lnTo>
                    <a:pt x="169" y="114"/>
                  </a:lnTo>
                  <a:lnTo>
                    <a:pt x="172" y="105"/>
                  </a:lnTo>
                  <a:lnTo>
                    <a:pt x="174" y="94"/>
                  </a:lnTo>
                  <a:lnTo>
                    <a:pt x="176" y="82"/>
                  </a:lnTo>
                  <a:lnTo>
                    <a:pt x="167" y="67"/>
                  </a:lnTo>
                  <a:lnTo>
                    <a:pt x="160" y="56"/>
                  </a:lnTo>
                  <a:lnTo>
                    <a:pt x="155" y="51"/>
                  </a:lnTo>
                  <a:lnTo>
                    <a:pt x="148" y="47"/>
                  </a:lnTo>
                  <a:lnTo>
                    <a:pt x="141" y="44"/>
                  </a:lnTo>
                  <a:lnTo>
                    <a:pt x="133" y="42"/>
                  </a:lnTo>
                  <a:lnTo>
                    <a:pt x="121" y="40"/>
                  </a:lnTo>
                  <a:lnTo>
                    <a:pt x="110" y="40"/>
                  </a:lnTo>
                  <a:lnTo>
                    <a:pt x="98" y="42"/>
                  </a:lnTo>
                  <a:lnTo>
                    <a:pt x="88" y="44"/>
                  </a:lnTo>
                  <a:lnTo>
                    <a:pt x="79" y="47"/>
                  </a:lnTo>
                  <a:lnTo>
                    <a:pt x="71" y="56"/>
                  </a:lnTo>
                  <a:lnTo>
                    <a:pt x="62" y="67"/>
                  </a:lnTo>
                  <a:lnTo>
                    <a:pt x="57" y="78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8" y="116"/>
                  </a:lnTo>
                  <a:lnTo>
                    <a:pt x="48" y="129"/>
                  </a:lnTo>
                  <a:lnTo>
                    <a:pt x="50" y="142"/>
                  </a:lnTo>
                  <a:lnTo>
                    <a:pt x="55" y="153"/>
                  </a:lnTo>
                  <a:lnTo>
                    <a:pt x="59" y="165"/>
                  </a:lnTo>
                  <a:lnTo>
                    <a:pt x="66" y="175"/>
                  </a:lnTo>
                  <a:lnTo>
                    <a:pt x="74" y="184"/>
                  </a:lnTo>
                  <a:lnTo>
                    <a:pt x="83" y="189"/>
                  </a:lnTo>
                  <a:lnTo>
                    <a:pt x="93" y="195"/>
                  </a:lnTo>
                  <a:lnTo>
                    <a:pt x="103" y="196"/>
                  </a:lnTo>
                  <a:lnTo>
                    <a:pt x="117" y="196"/>
                  </a:lnTo>
                  <a:lnTo>
                    <a:pt x="122" y="198"/>
                  </a:lnTo>
                  <a:lnTo>
                    <a:pt x="131" y="196"/>
                  </a:lnTo>
                  <a:lnTo>
                    <a:pt x="143" y="191"/>
                  </a:lnTo>
                  <a:lnTo>
                    <a:pt x="162" y="184"/>
                  </a:lnTo>
                  <a:lnTo>
                    <a:pt x="221" y="142"/>
                  </a:lnTo>
                  <a:lnTo>
                    <a:pt x="288" y="96"/>
                  </a:lnTo>
                  <a:lnTo>
                    <a:pt x="354" y="51"/>
                  </a:lnTo>
                  <a:lnTo>
                    <a:pt x="416" y="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44060" name="Freeform 51"/>
            <p:cNvSpPr>
              <a:spLocks/>
            </p:cNvSpPr>
            <p:nvPr/>
          </p:nvSpPr>
          <p:spPr bwMode="auto">
            <a:xfrm rot="-5400000">
              <a:off x="339" y="4030"/>
              <a:ext cx="341" cy="132"/>
            </a:xfrm>
            <a:custGeom>
              <a:avLst/>
              <a:gdLst>
                <a:gd name="T0" fmla="*/ 39 w 588"/>
                <a:gd name="T1" fmla="*/ 0 h 264"/>
                <a:gd name="T2" fmla="*/ 37 w 588"/>
                <a:gd name="T3" fmla="*/ 1 h 264"/>
                <a:gd name="T4" fmla="*/ 34 w 588"/>
                <a:gd name="T5" fmla="*/ 1 h 264"/>
                <a:gd name="T6" fmla="*/ 28 w 588"/>
                <a:gd name="T7" fmla="*/ 1 h 264"/>
                <a:gd name="T8" fmla="*/ 25 w 588"/>
                <a:gd name="T9" fmla="*/ 1 h 264"/>
                <a:gd name="T10" fmla="*/ 20 w 588"/>
                <a:gd name="T11" fmla="*/ 1 h 264"/>
                <a:gd name="T12" fmla="*/ 18 w 588"/>
                <a:gd name="T13" fmla="*/ 1 h 264"/>
                <a:gd name="T14" fmla="*/ 19 w 588"/>
                <a:gd name="T15" fmla="*/ 1 h 264"/>
                <a:gd name="T16" fmla="*/ 20 w 588"/>
                <a:gd name="T17" fmla="*/ 2 h 264"/>
                <a:gd name="T18" fmla="*/ 23 w 588"/>
                <a:gd name="T19" fmla="*/ 2 h 264"/>
                <a:gd name="T20" fmla="*/ 24 w 588"/>
                <a:gd name="T21" fmla="*/ 3 h 264"/>
                <a:gd name="T22" fmla="*/ 26 w 588"/>
                <a:gd name="T23" fmla="*/ 4 h 264"/>
                <a:gd name="T24" fmla="*/ 28 w 588"/>
                <a:gd name="T25" fmla="*/ 5 h 264"/>
                <a:gd name="T26" fmla="*/ 28 w 588"/>
                <a:gd name="T27" fmla="*/ 4 h 264"/>
                <a:gd name="T28" fmla="*/ 28 w 588"/>
                <a:gd name="T29" fmla="*/ 4 h 264"/>
                <a:gd name="T30" fmla="*/ 28 w 588"/>
                <a:gd name="T31" fmla="*/ 3 h 264"/>
                <a:gd name="T32" fmla="*/ 28 w 588"/>
                <a:gd name="T33" fmla="*/ 2 h 264"/>
                <a:gd name="T34" fmla="*/ 31 w 588"/>
                <a:gd name="T35" fmla="*/ 2 h 264"/>
                <a:gd name="T36" fmla="*/ 34 w 588"/>
                <a:gd name="T37" fmla="*/ 2 h 264"/>
                <a:gd name="T38" fmla="*/ 35 w 588"/>
                <a:gd name="T39" fmla="*/ 3 h 264"/>
                <a:gd name="T40" fmla="*/ 36 w 588"/>
                <a:gd name="T41" fmla="*/ 4 h 264"/>
                <a:gd name="T42" fmla="*/ 35 w 588"/>
                <a:gd name="T43" fmla="*/ 6 h 264"/>
                <a:gd name="T44" fmla="*/ 33 w 588"/>
                <a:gd name="T45" fmla="*/ 6 h 264"/>
                <a:gd name="T46" fmla="*/ 29 w 588"/>
                <a:gd name="T47" fmla="*/ 6 h 264"/>
                <a:gd name="T48" fmla="*/ 25 w 588"/>
                <a:gd name="T49" fmla="*/ 5 h 264"/>
                <a:gd name="T50" fmla="*/ 14 w 588"/>
                <a:gd name="T51" fmla="*/ 1 h 264"/>
                <a:gd name="T52" fmla="*/ 9 w 588"/>
                <a:gd name="T53" fmla="*/ 1 h 264"/>
                <a:gd name="T54" fmla="*/ 5 w 588"/>
                <a:gd name="T55" fmla="*/ 1 h 264"/>
                <a:gd name="T56" fmla="*/ 2 w 588"/>
                <a:gd name="T57" fmla="*/ 1 h 264"/>
                <a:gd name="T58" fmla="*/ 1 w 588"/>
                <a:gd name="T59" fmla="*/ 2 h 264"/>
                <a:gd name="T60" fmla="*/ 25 w 588"/>
                <a:gd name="T61" fmla="*/ 8 h 264"/>
                <a:gd name="T62" fmla="*/ 24 w 588"/>
                <a:gd name="T63" fmla="*/ 7 h 264"/>
                <a:gd name="T64" fmla="*/ 23 w 588"/>
                <a:gd name="T65" fmla="*/ 7 h 264"/>
                <a:gd name="T66" fmla="*/ 20 w 588"/>
                <a:gd name="T67" fmla="*/ 7 h 264"/>
                <a:gd name="T68" fmla="*/ 20 w 588"/>
                <a:gd name="T69" fmla="*/ 6 h 264"/>
                <a:gd name="T70" fmla="*/ 18 w 588"/>
                <a:gd name="T71" fmla="*/ 5 h 264"/>
                <a:gd name="T72" fmla="*/ 17 w 588"/>
                <a:gd name="T73" fmla="*/ 6 h 264"/>
                <a:gd name="T74" fmla="*/ 17 w 588"/>
                <a:gd name="T75" fmla="*/ 7 h 264"/>
                <a:gd name="T76" fmla="*/ 16 w 588"/>
                <a:gd name="T77" fmla="*/ 7 h 264"/>
                <a:gd name="T78" fmla="*/ 15 w 588"/>
                <a:gd name="T79" fmla="*/ 7 h 264"/>
                <a:gd name="T80" fmla="*/ 15 w 588"/>
                <a:gd name="T81" fmla="*/ 6 h 264"/>
                <a:gd name="T82" fmla="*/ 14 w 588"/>
                <a:gd name="T83" fmla="*/ 4 h 264"/>
                <a:gd name="T84" fmla="*/ 12 w 588"/>
                <a:gd name="T85" fmla="*/ 4 h 264"/>
                <a:gd name="T86" fmla="*/ 11 w 588"/>
                <a:gd name="T87" fmla="*/ 3 h 264"/>
                <a:gd name="T88" fmla="*/ 12 w 588"/>
                <a:gd name="T89" fmla="*/ 4 h 264"/>
                <a:gd name="T90" fmla="*/ 10 w 588"/>
                <a:gd name="T91" fmla="*/ 6 h 264"/>
                <a:gd name="T92" fmla="*/ 9 w 588"/>
                <a:gd name="T93" fmla="*/ 6 h 264"/>
                <a:gd name="T94" fmla="*/ 6 w 588"/>
                <a:gd name="T95" fmla="*/ 6 h 264"/>
                <a:gd name="T96" fmla="*/ 3 w 588"/>
                <a:gd name="T97" fmla="*/ 5 h 264"/>
                <a:gd name="T98" fmla="*/ 3 w 588"/>
                <a:gd name="T99" fmla="*/ 4 h 264"/>
                <a:gd name="T100" fmla="*/ 5 w 588"/>
                <a:gd name="T101" fmla="*/ 2 h 264"/>
                <a:gd name="T102" fmla="*/ 7 w 588"/>
                <a:gd name="T103" fmla="*/ 2 h 264"/>
                <a:gd name="T104" fmla="*/ 9 w 588"/>
                <a:gd name="T105" fmla="*/ 2 h 264"/>
                <a:gd name="T106" fmla="*/ 23 w 588"/>
                <a:gd name="T107" fmla="*/ 6 h 2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8"/>
                <a:gd name="T163" fmla="*/ 0 h 264"/>
                <a:gd name="T164" fmla="*/ 588 w 588"/>
                <a:gd name="T165" fmla="*/ 264 h 2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8" h="264">
                  <a:moveTo>
                    <a:pt x="426" y="264"/>
                  </a:moveTo>
                  <a:lnTo>
                    <a:pt x="547" y="264"/>
                  </a:lnTo>
                  <a:lnTo>
                    <a:pt x="588" y="211"/>
                  </a:lnTo>
                  <a:lnTo>
                    <a:pt x="588" y="0"/>
                  </a:lnTo>
                  <a:lnTo>
                    <a:pt x="580" y="7"/>
                  </a:lnTo>
                  <a:lnTo>
                    <a:pt x="573" y="14"/>
                  </a:lnTo>
                  <a:lnTo>
                    <a:pt x="569" y="16"/>
                  </a:lnTo>
                  <a:lnTo>
                    <a:pt x="566" y="20"/>
                  </a:lnTo>
                  <a:lnTo>
                    <a:pt x="562" y="20"/>
                  </a:lnTo>
                  <a:lnTo>
                    <a:pt x="557" y="22"/>
                  </a:lnTo>
                  <a:lnTo>
                    <a:pt x="545" y="16"/>
                  </a:lnTo>
                  <a:lnTo>
                    <a:pt x="524" y="9"/>
                  </a:lnTo>
                  <a:lnTo>
                    <a:pt x="505" y="5"/>
                  </a:lnTo>
                  <a:lnTo>
                    <a:pt x="480" y="2"/>
                  </a:lnTo>
                  <a:lnTo>
                    <a:pt x="454" y="0"/>
                  </a:lnTo>
                  <a:lnTo>
                    <a:pt x="436" y="2"/>
                  </a:lnTo>
                  <a:lnTo>
                    <a:pt x="412" y="9"/>
                  </a:lnTo>
                  <a:lnTo>
                    <a:pt x="395" y="16"/>
                  </a:lnTo>
                  <a:lnTo>
                    <a:pt x="386" y="18"/>
                  </a:lnTo>
                  <a:lnTo>
                    <a:pt x="378" y="20"/>
                  </a:lnTo>
                  <a:lnTo>
                    <a:pt x="366" y="20"/>
                  </a:lnTo>
                  <a:lnTo>
                    <a:pt x="352" y="20"/>
                  </a:lnTo>
                  <a:lnTo>
                    <a:pt x="331" y="18"/>
                  </a:lnTo>
                  <a:lnTo>
                    <a:pt x="307" y="14"/>
                  </a:lnTo>
                  <a:lnTo>
                    <a:pt x="293" y="7"/>
                  </a:lnTo>
                  <a:lnTo>
                    <a:pt x="281" y="4"/>
                  </a:lnTo>
                  <a:lnTo>
                    <a:pt x="276" y="5"/>
                  </a:lnTo>
                  <a:lnTo>
                    <a:pt x="274" y="9"/>
                  </a:lnTo>
                  <a:lnTo>
                    <a:pt x="273" y="13"/>
                  </a:lnTo>
                  <a:lnTo>
                    <a:pt x="273" y="14"/>
                  </a:lnTo>
                  <a:lnTo>
                    <a:pt x="278" y="31"/>
                  </a:lnTo>
                  <a:lnTo>
                    <a:pt x="283" y="42"/>
                  </a:lnTo>
                  <a:lnTo>
                    <a:pt x="288" y="49"/>
                  </a:lnTo>
                  <a:lnTo>
                    <a:pt x="297" y="62"/>
                  </a:lnTo>
                  <a:lnTo>
                    <a:pt x="302" y="67"/>
                  </a:lnTo>
                  <a:lnTo>
                    <a:pt x="307" y="73"/>
                  </a:lnTo>
                  <a:lnTo>
                    <a:pt x="314" y="76"/>
                  </a:lnTo>
                  <a:lnTo>
                    <a:pt x="323" y="80"/>
                  </a:lnTo>
                  <a:lnTo>
                    <a:pt x="331" y="84"/>
                  </a:lnTo>
                  <a:lnTo>
                    <a:pt x="342" y="85"/>
                  </a:lnTo>
                  <a:lnTo>
                    <a:pt x="352" y="87"/>
                  </a:lnTo>
                  <a:lnTo>
                    <a:pt x="362" y="87"/>
                  </a:lnTo>
                  <a:lnTo>
                    <a:pt x="366" y="91"/>
                  </a:lnTo>
                  <a:lnTo>
                    <a:pt x="367" y="100"/>
                  </a:lnTo>
                  <a:lnTo>
                    <a:pt x="373" y="118"/>
                  </a:lnTo>
                  <a:lnTo>
                    <a:pt x="376" y="129"/>
                  </a:lnTo>
                  <a:lnTo>
                    <a:pt x="383" y="138"/>
                  </a:lnTo>
                  <a:lnTo>
                    <a:pt x="390" y="149"/>
                  </a:lnTo>
                  <a:lnTo>
                    <a:pt x="402" y="156"/>
                  </a:lnTo>
                  <a:lnTo>
                    <a:pt x="409" y="162"/>
                  </a:lnTo>
                  <a:lnTo>
                    <a:pt x="416" y="166"/>
                  </a:lnTo>
                  <a:lnTo>
                    <a:pt x="421" y="166"/>
                  </a:lnTo>
                  <a:lnTo>
                    <a:pt x="426" y="167"/>
                  </a:lnTo>
                  <a:lnTo>
                    <a:pt x="428" y="166"/>
                  </a:lnTo>
                  <a:lnTo>
                    <a:pt x="431" y="164"/>
                  </a:lnTo>
                  <a:lnTo>
                    <a:pt x="431" y="158"/>
                  </a:lnTo>
                  <a:lnTo>
                    <a:pt x="431" y="153"/>
                  </a:lnTo>
                  <a:lnTo>
                    <a:pt x="431" y="151"/>
                  </a:lnTo>
                  <a:lnTo>
                    <a:pt x="430" y="142"/>
                  </a:lnTo>
                  <a:lnTo>
                    <a:pt x="424" y="133"/>
                  </a:lnTo>
                  <a:lnTo>
                    <a:pt x="421" y="124"/>
                  </a:lnTo>
                  <a:lnTo>
                    <a:pt x="419" y="115"/>
                  </a:lnTo>
                  <a:lnTo>
                    <a:pt x="419" y="105"/>
                  </a:lnTo>
                  <a:lnTo>
                    <a:pt x="421" y="98"/>
                  </a:lnTo>
                  <a:lnTo>
                    <a:pt x="423" y="93"/>
                  </a:lnTo>
                  <a:lnTo>
                    <a:pt x="424" y="87"/>
                  </a:lnTo>
                  <a:lnTo>
                    <a:pt x="428" y="82"/>
                  </a:lnTo>
                  <a:lnTo>
                    <a:pt x="433" y="78"/>
                  </a:lnTo>
                  <a:lnTo>
                    <a:pt x="436" y="75"/>
                  </a:lnTo>
                  <a:lnTo>
                    <a:pt x="447" y="69"/>
                  </a:lnTo>
                  <a:lnTo>
                    <a:pt x="459" y="67"/>
                  </a:lnTo>
                  <a:lnTo>
                    <a:pt x="471" y="65"/>
                  </a:lnTo>
                  <a:lnTo>
                    <a:pt x="481" y="65"/>
                  </a:lnTo>
                  <a:lnTo>
                    <a:pt x="495" y="65"/>
                  </a:lnTo>
                  <a:lnTo>
                    <a:pt x="502" y="67"/>
                  </a:lnTo>
                  <a:lnTo>
                    <a:pt x="511" y="69"/>
                  </a:lnTo>
                  <a:lnTo>
                    <a:pt x="519" y="75"/>
                  </a:lnTo>
                  <a:lnTo>
                    <a:pt x="528" y="82"/>
                  </a:lnTo>
                  <a:lnTo>
                    <a:pt x="535" y="93"/>
                  </a:lnTo>
                  <a:lnTo>
                    <a:pt x="542" y="104"/>
                  </a:lnTo>
                  <a:lnTo>
                    <a:pt x="547" y="116"/>
                  </a:lnTo>
                  <a:lnTo>
                    <a:pt x="549" y="129"/>
                  </a:lnTo>
                  <a:lnTo>
                    <a:pt x="550" y="140"/>
                  </a:lnTo>
                  <a:lnTo>
                    <a:pt x="550" y="151"/>
                  </a:lnTo>
                  <a:lnTo>
                    <a:pt x="549" y="160"/>
                  </a:lnTo>
                  <a:lnTo>
                    <a:pt x="542" y="178"/>
                  </a:lnTo>
                  <a:lnTo>
                    <a:pt x="535" y="191"/>
                  </a:lnTo>
                  <a:lnTo>
                    <a:pt x="528" y="200"/>
                  </a:lnTo>
                  <a:lnTo>
                    <a:pt x="519" y="209"/>
                  </a:lnTo>
                  <a:lnTo>
                    <a:pt x="514" y="213"/>
                  </a:lnTo>
                  <a:lnTo>
                    <a:pt x="509" y="217"/>
                  </a:lnTo>
                  <a:lnTo>
                    <a:pt x="502" y="218"/>
                  </a:lnTo>
                  <a:lnTo>
                    <a:pt x="497" y="218"/>
                  </a:lnTo>
                  <a:lnTo>
                    <a:pt x="478" y="220"/>
                  </a:lnTo>
                  <a:lnTo>
                    <a:pt x="462" y="218"/>
                  </a:lnTo>
                  <a:lnTo>
                    <a:pt x="447" y="215"/>
                  </a:lnTo>
                  <a:lnTo>
                    <a:pt x="438" y="211"/>
                  </a:lnTo>
                  <a:lnTo>
                    <a:pt x="433" y="207"/>
                  </a:lnTo>
                  <a:lnTo>
                    <a:pt x="424" y="200"/>
                  </a:lnTo>
                  <a:lnTo>
                    <a:pt x="388" y="175"/>
                  </a:lnTo>
                  <a:lnTo>
                    <a:pt x="348" y="147"/>
                  </a:lnTo>
                  <a:lnTo>
                    <a:pt x="307" y="116"/>
                  </a:lnTo>
                  <a:lnTo>
                    <a:pt x="266" y="85"/>
                  </a:lnTo>
                  <a:lnTo>
                    <a:pt x="224" y="58"/>
                  </a:lnTo>
                  <a:lnTo>
                    <a:pt x="185" y="35"/>
                  </a:lnTo>
                  <a:lnTo>
                    <a:pt x="167" y="24"/>
                  </a:lnTo>
                  <a:lnTo>
                    <a:pt x="150" y="16"/>
                  </a:lnTo>
                  <a:lnTo>
                    <a:pt x="133" y="9"/>
                  </a:lnTo>
                  <a:lnTo>
                    <a:pt x="117" y="5"/>
                  </a:lnTo>
                  <a:lnTo>
                    <a:pt x="98" y="5"/>
                  </a:lnTo>
                  <a:lnTo>
                    <a:pt x="79" y="7"/>
                  </a:lnTo>
                  <a:lnTo>
                    <a:pt x="69" y="11"/>
                  </a:lnTo>
                  <a:lnTo>
                    <a:pt x="59" y="16"/>
                  </a:lnTo>
                  <a:lnTo>
                    <a:pt x="48" y="24"/>
                  </a:lnTo>
                  <a:lnTo>
                    <a:pt x="40" y="33"/>
                  </a:lnTo>
                  <a:lnTo>
                    <a:pt x="29" y="42"/>
                  </a:lnTo>
                  <a:lnTo>
                    <a:pt x="22" y="53"/>
                  </a:lnTo>
                  <a:lnTo>
                    <a:pt x="14" y="64"/>
                  </a:lnTo>
                  <a:lnTo>
                    <a:pt x="9" y="75"/>
                  </a:lnTo>
                  <a:lnTo>
                    <a:pt x="5" y="82"/>
                  </a:lnTo>
                  <a:lnTo>
                    <a:pt x="0" y="87"/>
                  </a:lnTo>
                  <a:lnTo>
                    <a:pt x="0" y="187"/>
                  </a:lnTo>
                  <a:lnTo>
                    <a:pt x="57" y="264"/>
                  </a:lnTo>
                  <a:lnTo>
                    <a:pt x="388" y="264"/>
                  </a:lnTo>
                  <a:lnTo>
                    <a:pt x="388" y="258"/>
                  </a:lnTo>
                  <a:lnTo>
                    <a:pt x="385" y="255"/>
                  </a:lnTo>
                  <a:lnTo>
                    <a:pt x="380" y="249"/>
                  </a:lnTo>
                  <a:lnTo>
                    <a:pt x="376" y="247"/>
                  </a:lnTo>
                  <a:lnTo>
                    <a:pt x="373" y="246"/>
                  </a:lnTo>
                  <a:lnTo>
                    <a:pt x="369" y="244"/>
                  </a:lnTo>
                  <a:lnTo>
                    <a:pt x="355" y="238"/>
                  </a:lnTo>
                  <a:lnTo>
                    <a:pt x="343" y="237"/>
                  </a:lnTo>
                  <a:lnTo>
                    <a:pt x="333" y="238"/>
                  </a:lnTo>
                  <a:lnTo>
                    <a:pt x="321" y="242"/>
                  </a:lnTo>
                  <a:lnTo>
                    <a:pt x="319" y="238"/>
                  </a:lnTo>
                  <a:lnTo>
                    <a:pt x="316" y="238"/>
                  </a:lnTo>
                  <a:lnTo>
                    <a:pt x="312" y="227"/>
                  </a:lnTo>
                  <a:lnTo>
                    <a:pt x="307" y="215"/>
                  </a:lnTo>
                  <a:lnTo>
                    <a:pt x="304" y="209"/>
                  </a:lnTo>
                  <a:lnTo>
                    <a:pt x="298" y="206"/>
                  </a:lnTo>
                  <a:lnTo>
                    <a:pt x="293" y="200"/>
                  </a:lnTo>
                  <a:lnTo>
                    <a:pt x="288" y="198"/>
                  </a:lnTo>
                  <a:lnTo>
                    <a:pt x="283" y="193"/>
                  </a:lnTo>
                  <a:lnTo>
                    <a:pt x="278" y="189"/>
                  </a:lnTo>
                  <a:lnTo>
                    <a:pt x="271" y="189"/>
                  </a:lnTo>
                  <a:lnTo>
                    <a:pt x="266" y="187"/>
                  </a:lnTo>
                  <a:lnTo>
                    <a:pt x="264" y="191"/>
                  </a:lnTo>
                  <a:lnTo>
                    <a:pt x="260" y="193"/>
                  </a:lnTo>
                  <a:lnTo>
                    <a:pt x="260" y="207"/>
                  </a:lnTo>
                  <a:lnTo>
                    <a:pt x="266" y="218"/>
                  </a:lnTo>
                  <a:lnTo>
                    <a:pt x="269" y="229"/>
                  </a:lnTo>
                  <a:lnTo>
                    <a:pt x="269" y="233"/>
                  </a:lnTo>
                  <a:lnTo>
                    <a:pt x="267" y="237"/>
                  </a:lnTo>
                  <a:lnTo>
                    <a:pt x="262" y="242"/>
                  </a:lnTo>
                  <a:lnTo>
                    <a:pt x="257" y="246"/>
                  </a:lnTo>
                  <a:lnTo>
                    <a:pt x="250" y="247"/>
                  </a:lnTo>
                  <a:lnTo>
                    <a:pt x="243" y="247"/>
                  </a:lnTo>
                  <a:lnTo>
                    <a:pt x="238" y="246"/>
                  </a:lnTo>
                  <a:lnTo>
                    <a:pt x="231" y="242"/>
                  </a:lnTo>
                  <a:lnTo>
                    <a:pt x="226" y="238"/>
                  </a:lnTo>
                  <a:lnTo>
                    <a:pt x="221" y="235"/>
                  </a:lnTo>
                  <a:lnTo>
                    <a:pt x="224" y="224"/>
                  </a:lnTo>
                  <a:lnTo>
                    <a:pt x="228" y="215"/>
                  </a:lnTo>
                  <a:lnTo>
                    <a:pt x="228" y="206"/>
                  </a:lnTo>
                  <a:lnTo>
                    <a:pt x="228" y="198"/>
                  </a:lnTo>
                  <a:lnTo>
                    <a:pt x="226" y="182"/>
                  </a:lnTo>
                  <a:lnTo>
                    <a:pt x="221" y="162"/>
                  </a:lnTo>
                  <a:lnTo>
                    <a:pt x="212" y="151"/>
                  </a:lnTo>
                  <a:lnTo>
                    <a:pt x="204" y="140"/>
                  </a:lnTo>
                  <a:lnTo>
                    <a:pt x="198" y="136"/>
                  </a:lnTo>
                  <a:lnTo>
                    <a:pt x="193" y="133"/>
                  </a:lnTo>
                  <a:lnTo>
                    <a:pt x="188" y="129"/>
                  </a:lnTo>
                  <a:lnTo>
                    <a:pt x="181" y="129"/>
                  </a:lnTo>
                  <a:lnTo>
                    <a:pt x="178" y="126"/>
                  </a:lnTo>
                  <a:lnTo>
                    <a:pt x="172" y="124"/>
                  </a:lnTo>
                  <a:lnTo>
                    <a:pt x="167" y="127"/>
                  </a:lnTo>
                  <a:lnTo>
                    <a:pt x="166" y="131"/>
                  </a:lnTo>
                  <a:lnTo>
                    <a:pt x="166" y="138"/>
                  </a:lnTo>
                  <a:lnTo>
                    <a:pt x="169" y="146"/>
                  </a:lnTo>
                  <a:lnTo>
                    <a:pt x="172" y="155"/>
                  </a:lnTo>
                  <a:lnTo>
                    <a:pt x="174" y="166"/>
                  </a:lnTo>
                  <a:lnTo>
                    <a:pt x="176" y="180"/>
                  </a:lnTo>
                  <a:lnTo>
                    <a:pt x="167" y="195"/>
                  </a:lnTo>
                  <a:lnTo>
                    <a:pt x="160" y="206"/>
                  </a:lnTo>
                  <a:lnTo>
                    <a:pt x="155" y="209"/>
                  </a:lnTo>
                  <a:lnTo>
                    <a:pt x="148" y="215"/>
                  </a:lnTo>
                  <a:lnTo>
                    <a:pt x="141" y="217"/>
                  </a:lnTo>
                  <a:lnTo>
                    <a:pt x="133" y="220"/>
                  </a:lnTo>
                  <a:lnTo>
                    <a:pt x="121" y="222"/>
                  </a:lnTo>
                  <a:lnTo>
                    <a:pt x="110" y="222"/>
                  </a:lnTo>
                  <a:lnTo>
                    <a:pt x="98" y="220"/>
                  </a:lnTo>
                  <a:lnTo>
                    <a:pt x="88" y="218"/>
                  </a:lnTo>
                  <a:lnTo>
                    <a:pt x="79" y="215"/>
                  </a:lnTo>
                  <a:lnTo>
                    <a:pt x="71" y="206"/>
                  </a:lnTo>
                  <a:lnTo>
                    <a:pt x="62" y="195"/>
                  </a:lnTo>
                  <a:lnTo>
                    <a:pt x="57" y="184"/>
                  </a:lnTo>
                  <a:lnTo>
                    <a:pt x="52" y="171"/>
                  </a:lnTo>
                  <a:lnTo>
                    <a:pt x="48" y="158"/>
                  </a:lnTo>
                  <a:lnTo>
                    <a:pt x="48" y="146"/>
                  </a:lnTo>
                  <a:lnTo>
                    <a:pt x="48" y="133"/>
                  </a:lnTo>
                  <a:lnTo>
                    <a:pt x="50" y="120"/>
                  </a:lnTo>
                  <a:lnTo>
                    <a:pt x="55" y="107"/>
                  </a:lnTo>
                  <a:lnTo>
                    <a:pt x="59" y="96"/>
                  </a:lnTo>
                  <a:lnTo>
                    <a:pt x="66" y="87"/>
                  </a:lnTo>
                  <a:lnTo>
                    <a:pt x="74" y="78"/>
                  </a:lnTo>
                  <a:lnTo>
                    <a:pt x="83" y="71"/>
                  </a:lnTo>
                  <a:lnTo>
                    <a:pt x="93" y="67"/>
                  </a:lnTo>
                  <a:lnTo>
                    <a:pt x="103" y="65"/>
                  </a:lnTo>
                  <a:lnTo>
                    <a:pt x="117" y="65"/>
                  </a:lnTo>
                  <a:lnTo>
                    <a:pt x="122" y="64"/>
                  </a:lnTo>
                  <a:lnTo>
                    <a:pt x="131" y="65"/>
                  </a:lnTo>
                  <a:lnTo>
                    <a:pt x="143" y="71"/>
                  </a:lnTo>
                  <a:lnTo>
                    <a:pt x="162" y="78"/>
                  </a:lnTo>
                  <a:lnTo>
                    <a:pt x="221" y="120"/>
                  </a:lnTo>
                  <a:lnTo>
                    <a:pt x="288" y="166"/>
                  </a:lnTo>
                  <a:lnTo>
                    <a:pt x="354" y="211"/>
                  </a:lnTo>
                  <a:lnTo>
                    <a:pt x="416" y="253"/>
                  </a:lnTo>
                  <a:lnTo>
                    <a:pt x="426" y="264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pic>
        <p:nvPicPr>
          <p:cNvPr id="2053" name="Picture 2" descr="I:\Новая папка\Изображение 2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143116"/>
            <a:ext cx="2857500" cy="4000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5" name="Прямоугольник 54"/>
          <p:cNvSpPr/>
          <p:nvPr/>
        </p:nvSpPr>
        <p:spPr>
          <a:xfrm>
            <a:off x="1426946" y="0"/>
            <a:ext cx="6440289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Сақ патшалары.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 Сақтардың тәуелдсіздік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(K)" pitchFamily="18" charset="0"/>
              </a:rPr>
              <a:t> үшін күресі.</a:t>
            </a:r>
            <a:endParaRPr lang="kk-KZ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468313" y="222250"/>
            <a:ext cx="7199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/>
          </a:p>
          <a:p>
            <a:endParaRPr lang="kk-KZ" b="1">
              <a:solidFill>
                <a:srgbClr val="FFFF00"/>
              </a:solidFill>
            </a:endParaRPr>
          </a:p>
          <a:p>
            <a:endParaRPr lang="kk-KZ" b="1">
              <a:solidFill>
                <a:srgbClr val="FFFF00"/>
              </a:solidFill>
            </a:endParaRPr>
          </a:p>
          <a:p>
            <a:endParaRPr lang="kk-KZ" b="1">
              <a:solidFill>
                <a:srgbClr val="FFFF00"/>
              </a:solidFill>
            </a:endParaRPr>
          </a:p>
          <a:p>
            <a:r>
              <a:rPr lang="kk-KZ" b="1" i="1">
                <a:solidFill>
                  <a:srgbClr val="FFFF00"/>
                </a:solidFill>
              </a:rPr>
              <a:t>Сабақтың мақсаты: </a:t>
            </a:r>
            <a:endParaRPr lang="ru-RU" i="1">
              <a:solidFill>
                <a:srgbClr val="FFFF00"/>
              </a:solidFill>
            </a:endParaRPr>
          </a:p>
          <a:p>
            <a:r>
              <a:rPr lang="kk-KZ" b="1" i="1"/>
              <a:t>  1. </a:t>
            </a:r>
            <a:r>
              <a:rPr lang="en-US" b="1" i="1"/>
              <a:t> </a:t>
            </a:r>
            <a:r>
              <a:rPr lang="kk-KZ" i="1"/>
              <a:t>Сақтардың басқару ісі, сақ патшалары,  сақтардың </a:t>
            </a:r>
            <a:r>
              <a:rPr lang="en-US" i="1"/>
              <a:t>    </a:t>
            </a:r>
          </a:p>
          <a:p>
            <a:r>
              <a:rPr lang="en-US" i="1"/>
              <a:t>      </a:t>
            </a:r>
            <a:r>
              <a:rPr lang="kk-KZ" i="1"/>
              <a:t>парсылармен  соғысы, тәуелсіздік үшін</a:t>
            </a:r>
            <a:r>
              <a:rPr lang="en-US" i="1"/>
              <a:t> </a:t>
            </a:r>
            <a:r>
              <a:rPr lang="kk-KZ" i="1"/>
              <a:t>күрес</a:t>
            </a:r>
            <a:endParaRPr lang="ru-RU" i="1"/>
          </a:p>
          <a:p>
            <a:r>
              <a:rPr lang="en-US" i="1"/>
              <a:t>      </a:t>
            </a:r>
            <a:r>
              <a:rPr lang="kk-KZ" i="1"/>
              <a:t>жолында аянбай ерлікпен шайқасқан ержүрек </a:t>
            </a:r>
            <a:endParaRPr lang="ru-RU" i="1"/>
          </a:p>
          <a:p>
            <a:r>
              <a:rPr lang="en-US" i="1"/>
              <a:t>      </a:t>
            </a:r>
            <a:r>
              <a:rPr lang="kk-KZ" i="1"/>
              <a:t>жауынгерлері туралытүсіндіру.  </a:t>
            </a:r>
            <a:endParaRPr lang="en-US" i="1"/>
          </a:p>
          <a:p>
            <a:r>
              <a:rPr lang="en-US" b="1" i="1"/>
              <a:t>  </a:t>
            </a:r>
            <a:r>
              <a:rPr lang="kk-KZ" b="1" i="1"/>
              <a:t>2.</a:t>
            </a:r>
            <a:r>
              <a:rPr lang="kk-KZ" i="1"/>
              <a:t> </a:t>
            </a:r>
            <a:r>
              <a:rPr lang="en-US" i="1"/>
              <a:t> </a:t>
            </a:r>
            <a:r>
              <a:rPr lang="kk-KZ" i="1"/>
              <a:t>Оқушының ой-өрісін, ойлау, сөйлеу қабілетін ашатын </a:t>
            </a:r>
            <a:endParaRPr lang="ru-RU" i="1"/>
          </a:p>
          <a:p>
            <a:r>
              <a:rPr lang="kk-KZ" b="1" i="1"/>
              <a:t>     </a:t>
            </a:r>
            <a:r>
              <a:rPr lang="kk-KZ" i="1"/>
              <a:t>сұрақтар қою, сұрақ-жауап әдісі бойынша сабақтың </a:t>
            </a:r>
            <a:r>
              <a:rPr lang="en-US" i="1"/>
              <a:t> </a:t>
            </a:r>
          </a:p>
          <a:p>
            <a:r>
              <a:rPr lang="en-US" i="1"/>
              <a:t>     </a:t>
            </a:r>
            <a:r>
              <a:rPr lang="kk-KZ" i="1"/>
              <a:t>тақырыбына сай білімін  толықтыру        </a:t>
            </a:r>
            <a:endParaRPr lang="ru-RU" i="1"/>
          </a:p>
          <a:p>
            <a:r>
              <a:rPr lang="kk-KZ" i="1"/>
              <a:t>  </a:t>
            </a:r>
            <a:r>
              <a:rPr lang="kk-KZ" b="1" i="1"/>
              <a:t>3.   </a:t>
            </a:r>
            <a:r>
              <a:rPr lang="kk-KZ" i="1"/>
              <a:t>Оқушылардың пәнге деген қызығушылығын арттыру,   </a:t>
            </a:r>
          </a:p>
          <a:p>
            <a:r>
              <a:rPr lang="kk-KZ" i="1"/>
              <a:t>      оқушыларды өз елінің тарихи құндылықтарын құрметтуге  </a:t>
            </a:r>
          </a:p>
          <a:p>
            <a:r>
              <a:rPr lang="kk-KZ" i="1"/>
              <a:t>      үйрету, елін, жерін сүйетін отансүйгіш,  дарынды ұрпақ  </a:t>
            </a:r>
          </a:p>
          <a:p>
            <a:r>
              <a:rPr lang="kk-KZ" i="1"/>
              <a:t>      тәрбиелеу.  </a:t>
            </a:r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C:\Documents and Settings\Администратор\Мои документы\Мои рисунки\ап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Oval 2"/>
          <p:cNvSpPr>
            <a:spLocks noChangeArrowheads="1"/>
          </p:cNvSpPr>
          <p:nvPr/>
        </p:nvSpPr>
        <p:spPr bwMode="auto">
          <a:xfrm rot="-1555839">
            <a:off x="1138238" y="1646238"/>
            <a:ext cx="6872287" cy="3775075"/>
          </a:xfrm>
          <a:prstGeom prst="ellipse">
            <a:avLst/>
          </a:prstGeom>
          <a:noFill/>
          <a:ln w="60325" algn="ctr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549275"/>
            <a:ext cx="4464050" cy="592138"/>
            <a:chOff x="1156" y="618"/>
            <a:chExt cx="1954" cy="373"/>
          </a:xfrm>
        </p:grpSpPr>
        <p:sp>
          <p:nvSpPr>
            <p:cNvPr id="46155" name="AutoShape 4"/>
            <p:cNvSpPr>
              <a:spLocks noChangeArrowheads="1"/>
            </p:cNvSpPr>
            <p:nvPr/>
          </p:nvSpPr>
          <p:spPr bwMode="auto">
            <a:xfrm>
              <a:off x="1168" y="809"/>
              <a:ext cx="1942" cy="1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6156" name="Group 5"/>
            <p:cNvGrpSpPr>
              <a:grpSpLocks/>
            </p:cNvGrpSpPr>
            <p:nvPr/>
          </p:nvGrpSpPr>
          <p:grpSpPr bwMode="auto">
            <a:xfrm>
              <a:off x="1156" y="618"/>
              <a:ext cx="1950" cy="317"/>
              <a:chOff x="1156" y="618"/>
              <a:chExt cx="1950" cy="317"/>
            </a:xfrm>
          </p:grpSpPr>
          <p:sp>
            <p:nvSpPr>
              <p:cNvPr id="66566" name="AutoShape 6"/>
              <p:cNvSpPr>
                <a:spLocks noChangeArrowheads="1"/>
              </p:cNvSpPr>
              <p:nvPr/>
            </p:nvSpPr>
            <p:spPr bwMode="auto">
              <a:xfrm>
                <a:off x="1156" y="634"/>
                <a:ext cx="1950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auto">
              <a:xfrm flipV="1">
                <a:off x="1247" y="618"/>
                <a:ext cx="1790" cy="1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6085" name="Rectangle 35"/>
          <p:cNvSpPr>
            <a:spLocks noChangeArrowheads="1"/>
          </p:cNvSpPr>
          <p:nvPr/>
        </p:nvSpPr>
        <p:spPr bwMode="auto">
          <a:xfrm rot="16200000" flipH="1">
            <a:off x="4441825" y="2182813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36"/>
          <p:cNvSpPr>
            <a:spLocks noChangeArrowheads="1"/>
          </p:cNvSpPr>
          <p:nvPr/>
        </p:nvSpPr>
        <p:spPr bwMode="auto">
          <a:xfrm>
            <a:off x="9109075" y="0"/>
            <a:ext cx="36513" cy="6858000"/>
          </a:xfrm>
          <a:prstGeom prst="rect">
            <a:avLst/>
          </a:prstGeom>
          <a:solidFill>
            <a:srgbClr val="968D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Rectangle 37"/>
          <p:cNvSpPr>
            <a:spLocks noChangeArrowheads="1"/>
          </p:cNvSpPr>
          <p:nvPr/>
        </p:nvSpPr>
        <p:spPr bwMode="auto">
          <a:xfrm>
            <a:off x="890270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38"/>
          <p:cNvSpPr>
            <a:spLocks noChangeArrowheads="1"/>
          </p:cNvSpPr>
          <p:nvPr/>
        </p:nvSpPr>
        <p:spPr bwMode="auto">
          <a:xfrm flipH="1">
            <a:off x="0" y="0"/>
            <a:ext cx="258763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39"/>
          <p:cNvSpPr>
            <a:spLocks noChangeArrowheads="1"/>
          </p:cNvSpPr>
          <p:nvPr/>
        </p:nvSpPr>
        <p:spPr bwMode="auto">
          <a:xfrm rot="5400000" flipH="1" flipV="1">
            <a:off x="4441825" y="-4441825"/>
            <a:ext cx="260350" cy="9144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Rectangle 40"/>
          <p:cNvSpPr>
            <a:spLocks noChangeArrowheads="1"/>
          </p:cNvSpPr>
          <p:nvPr/>
        </p:nvSpPr>
        <p:spPr bwMode="auto">
          <a:xfrm>
            <a:off x="0" y="6821488"/>
            <a:ext cx="9144000" cy="36512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Rectangle 41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Rectangle 42"/>
          <p:cNvSpPr>
            <a:spLocks noChangeArrowheads="1"/>
          </p:cNvSpPr>
          <p:nvPr/>
        </p:nvSpPr>
        <p:spPr bwMode="auto">
          <a:xfrm>
            <a:off x="0" y="0"/>
            <a:ext cx="36513" cy="68580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Rectangle 43"/>
          <p:cNvSpPr>
            <a:spLocks noChangeArrowheads="1"/>
          </p:cNvSpPr>
          <p:nvPr/>
        </p:nvSpPr>
        <p:spPr bwMode="auto">
          <a:xfrm>
            <a:off x="9107488" y="0"/>
            <a:ext cx="36512" cy="68580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AutoShape 44"/>
          <p:cNvSpPr>
            <a:spLocks noChangeArrowheads="1"/>
          </p:cNvSpPr>
          <p:nvPr/>
        </p:nvSpPr>
        <p:spPr bwMode="auto">
          <a:xfrm flipV="1">
            <a:off x="431800" y="909638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74675" y="838200"/>
            <a:ext cx="792163" cy="242888"/>
            <a:chOff x="1882" y="2597"/>
            <a:chExt cx="2132" cy="561"/>
          </a:xfrm>
        </p:grpSpPr>
        <p:sp>
          <p:nvSpPr>
            <p:cNvPr id="46153" name="Oval 46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pic>
        <p:nvPicPr>
          <p:cNvPr id="66608" name="Picture 48" descr="컴퓨터아이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404813"/>
            <a:ext cx="5778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1476375" y="477838"/>
            <a:ext cx="3671888" cy="56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100" i="1">
              <a:solidFill>
                <a:srgbClr val="0000FF"/>
              </a:solidFill>
            </a:endParaRPr>
          </a:p>
          <a:p>
            <a:pPr algn="ctr">
              <a:defRPr/>
            </a:pPr>
            <a:endParaRPr lang="kk-KZ" sz="200" i="1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kk-KZ" i="1">
                <a:solidFill>
                  <a:srgbClr val="0000FF"/>
                </a:solidFill>
              </a:rPr>
              <a:t>  Сабақтың  барысы</a:t>
            </a:r>
            <a:endParaRPr lang="ru-RU" i="1">
              <a:solidFill>
                <a:srgbClr val="0000FF"/>
              </a:solidFill>
            </a:endParaRP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827088" y="4149725"/>
            <a:ext cx="1647825" cy="1584325"/>
            <a:chOff x="1383" y="3022"/>
            <a:chExt cx="1038" cy="998"/>
          </a:xfrm>
        </p:grpSpPr>
        <p:grpSp>
          <p:nvGrpSpPr>
            <p:cNvPr id="46147" name="Group 51"/>
            <p:cNvGrpSpPr>
              <a:grpSpLocks/>
            </p:cNvGrpSpPr>
            <p:nvPr/>
          </p:nvGrpSpPr>
          <p:grpSpPr bwMode="auto">
            <a:xfrm>
              <a:off x="1383" y="3022"/>
              <a:ext cx="998" cy="998"/>
              <a:chOff x="3720" y="2717"/>
              <a:chExt cx="1212" cy="1212"/>
            </a:xfrm>
          </p:grpSpPr>
          <p:sp>
            <p:nvSpPr>
              <p:cNvPr id="46149" name="Oval 5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3" name="Oval 5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51" name="Oval 5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2" name="Oval 5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16" name="Text Box 56"/>
            <p:cNvSpPr txBox="1">
              <a:spLocks noChangeArrowheads="1"/>
            </p:cNvSpPr>
            <p:nvPr/>
          </p:nvSpPr>
          <p:spPr bwMode="auto">
            <a:xfrm>
              <a:off x="1402" y="3198"/>
              <a:ext cx="1019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</a:t>
              </a: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</a:t>
              </a: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Қорытын - </a:t>
              </a: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дылау</a:t>
              </a:r>
              <a:endPara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" name="Group 104"/>
          <p:cNvGrpSpPr>
            <a:grpSpLocks/>
          </p:cNvGrpSpPr>
          <p:nvPr/>
        </p:nvGrpSpPr>
        <p:grpSpPr bwMode="auto">
          <a:xfrm>
            <a:off x="7072313" y="1700213"/>
            <a:ext cx="1639887" cy="1619250"/>
            <a:chOff x="4614" y="1231"/>
            <a:chExt cx="1033" cy="1020"/>
          </a:xfrm>
        </p:grpSpPr>
        <p:grpSp>
          <p:nvGrpSpPr>
            <p:cNvPr id="46142" name="Group 58"/>
            <p:cNvGrpSpPr>
              <a:grpSpLocks/>
            </p:cNvGrpSpPr>
            <p:nvPr/>
          </p:nvGrpSpPr>
          <p:grpSpPr bwMode="auto">
            <a:xfrm>
              <a:off x="4627" y="1231"/>
              <a:ext cx="1020" cy="1020"/>
              <a:chOff x="817" y="2717"/>
              <a:chExt cx="1212" cy="1212"/>
            </a:xfrm>
          </p:grpSpPr>
          <p:sp>
            <p:nvSpPr>
              <p:cNvPr id="66619" name="Oval 59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A78F01"/>
                  </a:gs>
                  <a:gs pos="100000">
                    <a:srgbClr val="CC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45" name="Oval 60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6" name="Oval 61"/>
              <p:cNvSpPr>
                <a:spLocks noChangeArrowheads="1"/>
              </p:cNvSpPr>
              <p:nvPr/>
            </p:nvSpPr>
            <p:spPr bwMode="auto">
              <a:xfrm>
                <a:off x="954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22" name="Text Box 62"/>
            <p:cNvSpPr txBox="1">
              <a:spLocks noChangeArrowheads="1"/>
            </p:cNvSpPr>
            <p:nvPr/>
          </p:nvSpPr>
          <p:spPr bwMode="auto">
            <a:xfrm>
              <a:off x="4614" y="1380"/>
              <a:ext cx="1008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ІІІ</a:t>
              </a:r>
            </a:p>
            <a:p>
              <a:pPr algn="ctr">
                <a:defRPr/>
              </a:pPr>
              <a:endPara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Үй тапсыр-</a:t>
              </a: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масы</a:t>
              </a:r>
              <a:endPara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6100" name="Freeform 63"/>
          <p:cNvSpPr>
            <a:spLocks/>
          </p:cNvSpPr>
          <p:nvPr/>
        </p:nvSpPr>
        <p:spPr bwMode="auto">
          <a:xfrm rot="-384378">
            <a:off x="3348038" y="2492375"/>
            <a:ext cx="3673475" cy="2779713"/>
          </a:xfrm>
          <a:custGeom>
            <a:avLst/>
            <a:gdLst>
              <a:gd name="T0" fmla="*/ 2147483647 w 2676"/>
              <a:gd name="T1" fmla="*/ 2147483647 h 1633"/>
              <a:gd name="T2" fmla="*/ 2147483647 w 2676"/>
              <a:gd name="T3" fmla="*/ 2147483647 h 1633"/>
              <a:gd name="T4" fmla="*/ 2147483647 w 2676"/>
              <a:gd name="T5" fmla="*/ 2147483647 h 1633"/>
              <a:gd name="T6" fmla="*/ 2147483647 w 2676"/>
              <a:gd name="T7" fmla="*/ 2147483647 h 1633"/>
              <a:gd name="T8" fmla="*/ 2147483647 w 2676"/>
              <a:gd name="T9" fmla="*/ 0 h 1633"/>
              <a:gd name="T10" fmla="*/ 0 w 2676"/>
              <a:gd name="T11" fmla="*/ 2147483647 h 1633"/>
              <a:gd name="T12" fmla="*/ 2147483647 w 2676"/>
              <a:gd name="T13" fmla="*/ 2147483647 h 1633"/>
              <a:gd name="T14" fmla="*/ 2147483647 w 2676"/>
              <a:gd name="T15" fmla="*/ 2147483647 h 16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76"/>
              <a:gd name="T25" fmla="*/ 0 h 1633"/>
              <a:gd name="T26" fmla="*/ 2676 w 2676"/>
              <a:gd name="T27" fmla="*/ 1633 h 16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76" h="1633">
                <a:moveTo>
                  <a:pt x="862" y="1633"/>
                </a:moveTo>
                <a:lnTo>
                  <a:pt x="2676" y="907"/>
                </a:lnTo>
                <a:lnTo>
                  <a:pt x="1406" y="227"/>
                </a:lnTo>
                <a:lnTo>
                  <a:pt x="1905" y="46"/>
                </a:lnTo>
                <a:lnTo>
                  <a:pt x="408" y="0"/>
                </a:lnTo>
                <a:lnTo>
                  <a:pt x="0" y="907"/>
                </a:lnTo>
                <a:lnTo>
                  <a:pt x="408" y="681"/>
                </a:lnTo>
                <a:lnTo>
                  <a:pt x="862" y="1633"/>
                </a:lnTo>
                <a:close/>
              </a:path>
            </a:pathLst>
          </a:custGeom>
          <a:gradFill rotWithShape="1">
            <a:gsLst>
              <a:gs pos="0">
                <a:srgbClr val="4DBAFD"/>
              </a:gs>
              <a:gs pos="100000">
                <a:srgbClr val="245675">
                  <a:alpha val="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4643438" y="4365625"/>
            <a:ext cx="1619250" cy="1619250"/>
            <a:chOff x="2722" y="2750"/>
            <a:chExt cx="1020" cy="1020"/>
          </a:xfrm>
        </p:grpSpPr>
        <p:grpSp>
          <p:nvGrpSpPr>
            <p:cNvPr id="46137" name="Group 65"/>
            <p:cNvGrpSpPr>
              <a:grpSpLocks/>
            </p:cNvGrpSpPr>
            <p:nvPr/>
          </p:nvGrpSpPr>
          <p:grpSpPr bwMode="auto">
            <a:xfrm>
              <a:off x="2722" y="2750"/>
              <a:ext cx="1020" cy="1020"/>
              <a:chOff x="817" y="2717"/>
              <a:chExt cx="1212" cy="1212"/>
            </a:xfrm>
          </p:grpSpPr>
          <p:sp>
            <p:nvSpPr>
              <p:cNvPr id="66626" name="Oval 66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A78F01"/>
                  </a:gs>
                  <a:gs pos="100000">
                    <a:srgbClr val="CC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40" name="Oval 67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1" name="Oval 68"/>
              <p:cNvSpPr>
                <a:spLocks noChangeArrowheads="1"/>
              </p:cNvSpPr>
              <p:nvPr/>
            </p:nvSpPr>
            <p:spPr bwMode="auto">
              <a:xfrm>
                <a:off x="954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29" name="Text Box 69"/>
            <p:cNvSpPr txBox="1">
              <a:spLocks noChangeArrowheads="1"/>
            </p:cNvSpPr>
            <p:nvPr/>
          </p:nvSpPr>
          <p:spPr bwMode="auto">
            <a:xfrm>
              <a:off x="2857" y="2880"/>
              <a:ext cx="71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>
                <a:defRPr/>
              </a:pPr>
              <a:r>
                <a:rPr lang="en-US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kk-KZ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 algn="ctr" latinLnBrk="1">
                <a:defRPr/>
              </a:pPr>
              <a:endParaRPr lang="kk-KZ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latinLnBrk="1">
                <a:defRPr/>
              </a:pPr>
              <a:r>
                <a:rPr lang="kk-KZ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Жаңа </a:t>
              </a:r>
            </a:p>
            <a:p>
              <a:pPr algn="ctr" latinLnBrk="1">
                <a:defRPr/>
              </a:pPr>
              <a:r>
                <a:rPr lang="kk-KZ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сабақ</a:t>
              </a:r>
              <a:endParaRPr lang="ru-RU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6156325" y="3284538"/>
            <a:ext cx="1584325" cy="1584325"/>
            <a:chOff x="3560" y="1797"/>
            <a:chExt cx="998" cy="998"/>
          </a:xfrm>
        </p:grpSpPr>
        <p:grpSp>
          <p:nvGrpSpPr>
            <p:cNvPr id="46131" name="Group 71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46133" name="Oval 7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3" name="Oval 7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35" name="Oval 7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6" name="Oval 7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36" name="Text Box 76"/>
            <p:cNvSpPr txBox="1">
              <a:spLocks noChangeArrowheads="1"/>
            </p:cNvSpPr>
            <p:nvPr/>
          </p:nvSpPr>
          <p:spPr bwMode="auto">
            <a:xfrm>
              <a:off x="3642" y="1888"/>
              <a:ext cx="822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І</a:t>
              </a:r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endPara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endPara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Өткенді </a:t>
              </a: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қайталау</a:t>
              </a:r>
              <a:endPara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1331913" y="2133600"/>
            <a:ext cx="1584325" cy="1584325"/>
            <a:chOff x="657" y="2024"/>
            <a:chExt cx="998" cy="998"/>
          </a:xfrm>
        </p:grpSpPr>
        <p:grpSp>
          <p:nvGrpSpPr>
            <p:cNvPr id="46125" name="Group 78"/>
            <p:cNvGrpSpPr>
              <a:grpSpLocks/>
            </p:cNvGrpSpPr>
            <p:nvPr/>
          </p:nvGrpSpPr>
          <p:grpSpPr bwMode="auto">
            <a:xfrm>
              <a:off x="657" y="2024"/>
              <a:ext cx="998" cy="998"/>
              <a:chOff x="3720" y="2717"/>
              <a:chExt cx="1212" cy="1212"/>
            </a:xfrm>
          </p:grpSpPr>
          <p:sp>
            <p:nvSpPr>
              <p:cNvPr id="46127" name="Oval 79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0" name="Oval 80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29" name="Oval 8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0" name="Oval 82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43" name="Text Box 83"/>
            <p:cNvSpPr txBox="1">
              <a:spLocks noChangeArrowheads="1"/>
            </p:cNvSpPr>
            <p:nvPr/>
          </p:nvSpPr>
          <p:spPr bwMode="auto">
            <a:xfrm>
              <a:off x="699" y="2145"/>
              <a:ext cx="742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</a:t>
              </a: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ІІ</a:t>
              </a:r>
            </a:p>
            <a:p>
              <a:pPr algn="ctr">
                <a:defRPr/>
              </a:pPr>
              <a:endPara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Бағалау</a:t>
              </a:r>
              <a:endPara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3251200" y="1141413"/>
            <a:ext cx="1584325" cy="1584325"/>
            <a:chOff x="3560" y="1797"/>
            <a:chExt cx="998" cy="998"/>
          </a:xfrm>
        </p:grpSpPr>
        <p:grpSp>
          <p:nvGrpSpPr>
            <p:cNvPr id="46119" name="Group 91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46121" name="Oval 9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3" name="Oval 9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23" name="Oval 9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4" name="Oval 9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56" name="Text Box 96"/>
            <p:cNvSpPr txBox="1">
              <a:spLocks noChangeArrowheads="1"/>
            </p:cNvSpPr>
            <p:nvPr/>
          </p:nvSpPr>
          <p:spPr bwMode="auto">
            <a:xfrm>
              <a:off x="3611" y="1942"/>
              <a:ext cx="911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</a:t>
              </a:r>
            </a:p>
            <a:p>
              <a:pPr algn="ctr">
                <a:defRPr/>
              </a:pPr>
              <a:endPara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Тақырыбы</a:t>
              </a:r>
              <a:endPara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5292725" y="836613"/>
            <a:ext cx="1779588" cy="1655762"/>
            <a:chOff x="3560" y="1797"/>
            <a:chExt cx="998" cy="998"/>
          </a:xfrm>
        </p:grpSpPr>
        <p:grpSp>
          <p:nvGrpSpPr>
            <p:cNvPr id="46113" name="Group 98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46115" name="Oval 99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0" name="Oval 100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17" name="Oval 10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8" name="Oval 102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63" name="Text Box 103"/>
            <p:cNvSpPr txBox="1">
              <a:spLocks noChangeArrowheads="1"/>
            </p:cNvSpPr>
            <p:nvPr/>
          </p:nvSpPr>
          <p:spPr bwMode="auto">
            <a:xfrm>
              <a:off x="3670" y="2019"/>
              <a:ext cx="814" cy="5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ІІ</a:t>
              </a:r>
            </a:p>
            <a:p>
              <a:pPr algn="ctr">
                <a:defRPr/>
              </a:pPr>
              <a:endPara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Мақсаты</a:t>
              </a:r>
              <a:endPara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108"/>
          <p:cNvGrpSpPr>
            <a:grpSpLocks/>
          </p:cNvGrpSpPr>
          <p:nvPr/>
        </p:nvGrpSpPr>
        <p:grpSpPr bwMode="auto">
          <a:xfrm>
            <a:off x="2700338" y="5013325"/>
            <a:ext cx="1584325" cy="2212975"/>
            <a:chOff x="1383" y="3022"/>
            <a:chExt cx="998" cy="1394"/>
          </a:xfrm>
        </p:grpSpPr>
        <p:grpSp>
          <p:nvGrpSpPr>
            <p:cNvPr id="46107" name="Group 109"/>
            <p:cNvGrpSpPr>
              <a:grpSpLocks/>
            </p:cNvGrpSpPr>
            <p:nvPr/>
          </p:nvGrpSpPr>
          <p:grpSpPr bwMode="auto">
            <a:xfrm>
              <a:off x="1383" y="3022"/>
              <a:ext cx="998" cy="998"/>
              <a:chOff x="3720" y="2717"/>
              <a:chExt cx="1212" cy="1212"/>
            </a:xfrm>
          </p:grpSpPr>
          <p:sp>
            <p:nvSpPr>
              <p:cNvPr id="46109" name="Oval 110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1" name="Oval 11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11" name="Oval 112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Oval 113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74" name="Text Box 114"/>
            <p:cNvSpPr txBox="1">
              <a:spLocks noChangeArrowheads="1"/>
            </p:cNvSpPr>
            <p:nvPr/>
          </p:nvSpPr>
          <p:spPr bwMode="auto">
            <a:xfrm>
              <a:off x="1451" y="3195"/>
              <a:ext cx="841" cy="1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</a:t>
              </a:r>
              <a:endParaRPr lang="kk-KZ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sz="1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Жаңа сабақ түсінгенін тексеру</a:t>
              </a:r>
              <a:endPara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endPara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endParaRPr lang="kk-KZ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kk-KZ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5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5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5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5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5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650"/>
                            </p:stCondLst>
                            <p:childTnLst>
                              <p:par>
                                <p:cTn id="8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604" grpId="0" animBg="1"/>
      <p:bldP spid="666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2" descr="C:\Documents and Settings\Администратор\Мои документы\Мои рисунки\цің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со стрелкой вниз 7"/>
          <p:cNvSpPr/>
          <p:nvPr/>
        </p:nvSpPr>
        <p:spPr>
          <a:xfrm>
            <a:off x="3214688" y="2071688"/>
            <a:ext cx="2643187" cy="2000250"/>
          </a:xfrm>
          <a:prstGeom prst="down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dirty="0"/>
              <a:t>Сақтың ата-бабасы Тарғытай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2938" y="3357563"/>
            <a:ext cx="1843087" cy="1470025"/>
          </a:xfrm>
          <a:prstGeom prst="flowChartAlternateProcess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dirty="0"/>
              <a:t>Липоксай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643313" y="4786313"/>
            <a:ext cx="1785937" cy="1428750"/>
          </a:xfrm>
          <a:prstGeom prst="flowChartAlternateProcess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dirty="0"/>
              <a:t>Арпоксай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715125" y="3286125"/>
            <a:ext cx="1785938" cy="1398588"/>
          </a:xfrm>
          <a:prstGeom prst="flowChartAlternateProcess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dirty="0"/>
              <a:t>Колоксай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00042"/>
            <a:ext cx="706911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Сақтардың үш билеуші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әулеті болған</a:t>
            </a:r>
            <a:endParaRPr lang="kk-KZ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5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rgbClr val="FFF200"/>
            </a:gs>
            <a:gs pos="44000">
              <a:srgbClr val="FF7A00"/>
            </a:gs>
            <a:gs pos="64000">
              <a:srgbClr val="00B0F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233" y="571480"/>
            <a:ext cx="404149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Сақ патшалары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857250" y="1500188"/>
            <a:ext cx="6429375" cy="3429000"/>
          </a:xfrm>
          <a:prstGeom prst="foldedCorner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Сақтар Ираннан бастап Жерорта теңізіне дейінгі аралықтағы елдерге жорық жасады. </a:t>
            </a:r>
          </a:p>
          <a:p>
            <a:pPr algn="ctr">
              <a:defRPr/>
            </a:pPr>
            <a:r>
              <a:rPr lang="kk-KZ" dirty="0"/>
              <a:t>Парсы патшасы Кир б.з.б. 530 жылы сақтарға қарсы жорық жасайды. Кир шапқыншылығы кезінде сақтардың патшасы қайтыс болып, күйеуінің орнына әйелі Томирис билік жүргізген</a:t>
            </a:r>
          </a:p>
        </p:txBody>
      </p:sp>
      <p:pic>
        <p:nvPicPr>
          <p:cNvPr id="50180" name="Picture 14" descr="pe00014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4975225"/>
            <a:ext cx="27622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1069</TotalTime>
  <Words>494</Words>
  <Application>Microsoft Office PowerPoint</Application>
  <PresentationFormat>Экран (4:3)</PresentationFormat>
  <Paragraphs>200</Paragraphs>
  <Slides>44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44</vt:i4>
      </vt:variant>
    </vt:vector>
  </HeadingPairs>
  <TitlesOfParts>
    <vt:vector size="69" baseType="lpstr">
      <vt:lpstr>Arial</vt:lpstr>
      <vt:lpstr>Calibri</vt:lpstr>
      <vt:lpstr>Constantia</vt:lpstr>
      <vt:lpstr>Brush Script MT</vt:lpstr>
      <vt:lpstr>Tunga</vt:lpstr>
      <vt:lpstr>Tahoma</vt:lpstr>
      <vt:lpstr>Franklin Gothic Book</vt:lpstr>
      <vt:lpstr>Rage Italic</vt:lpstr>
      <vt:lpstr>Garamond</vt:lpstr>
      <vt:lpstr>Times New Roman</vt:lpstr>
      <vt:lpstr>휴먼모음T</vt:lpstr>
      <vt:lpstr>KZ Boyarsky</vt:lpstr>
      <vt:lpstr>KZ Times New Roman</vt:lpstr>
      <vt:lpstr>굴림</vt:lpstr>
      <vt:lpstr>Century Schoolbook</vt:lpstr>
      <vt:lpstr>Тема2</vt:lpstr>
      <vt:lpstr>Кнопка</vt:lpstr>
      <vt:lpstr>BlackTie</vt:lpstr>
      <vt:lpstr>Кнопка</vt:lpstr>
      <vt:lpstr>Кнопка</vt:lpstr>
      <vt:lpstr>Кнопка</vt:lpstr>
      <vt:lpstr>BlackTie</vt:lpstr>
      <vt:lpstr>BlackTie</vt:lpstr>
      <vt:lpstr>BlackTie</vt:lpstr>
      <vt:lpstr>BlackTie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 Үйге тапсырма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159</cp:revision>
  <dcterms:created xsi:type="dcterms:W3CDTF">2010-12-09T15:12:20Z</dcterms:created>
  <dcterms:modified xsi:type="dcterms:W3CDTF">2012-03-07T06:18:00Z</dcterms:modified>
</cp:coreProperties>
</file>